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1" r:id="rId3"/>
    <p:sldId id="262" r:id="rId4"/>
    <p:sldId id="268" r:id="rId5"/>
    <p:sldId id="263" r:id="rId6"/>
    <p:sldId id="266" r:id="rId7"/>
    <p:sldId id="267" r:id="rId8"/>
    <p:sldId id="264" r:id="rId9"/>
    <p:sldId id="269" r:id="rId10"/>
    <p:sldId id="270" r:id="rId11"/>
    <p:sldId id="271" r:id="rId12"/>
    <p:sldId id="265" r:id="rId13"/>
    <p:sldId id="272" r:id="rId14"/>
    <p:sldId id="260" r:id="rId15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 De Meyere" userId="bb1510922ba97e53" providerId="Windows Live" clId="Web-{F23B8995-AE93-424C-BC23-909FDC7EF937}"/>
    <pc:docChg chg="modSld">
      <pc:chgData name="Jean De Meyere" userId="bb1510922ba97e53" providerId="Windows Live" clId="Web-{F23B8995-AE93-424C-BC23-909FDC7EF937}" dt="2023-02-28T17:49:50.632" v="285"/>
      <pc:docMkLst>
        <pc:docMk/>
      </pc:docMkLst>
      <pc:sldChg chg="modSp">
        <pc:chgData name="Jean De Meyere" userId="bb1510922ba97e53" providerId="Windows Live" clId="Web-{F23B8995-AE93-424C-BC23-909FDC7EF937}" dt="2023-02-28T17:49:50.632" v="285"/>
        <pc:sldMkLst>
          <pc:docMk/>
          <pc:sldMk cId="4119979306" sldId="265"/>
        </pc:sldMkLst>
        <pc:graphicFrameChg chg="mod modGraphic">
          <ac:chgData name="Jean De Meyere" userId="bb1510922ba97e53" providerId="Windows Live" clId="Web-{F23B8995-AE93-424C-BC23-909FDC7EF937}" dt="2023-02-28T17:49:50.632" v="285"/>
          <ac:graphicFrameMkLst>
            <pc:docMk/>
            <pc:sldMk cId="4119979306" sldId="265"/>
            <ac:graphicFrameMk id="4" creationId="{339C9767-D6E3-2D3B-7204-CA7FFA3D9A91}"/>
          </ac:graphicFrameMkLst>
        </pc:graphicFrameChg>
      </pc:sldChg>
    </pc:docChg>
  </pc:docChgLst>
  <pc:docChgLst>
    <pc:chgData name="Stephan Andre" userId="fe5f459f62e29fb2" providerId="LiveId" clId="{E7F9C300-CF7D-46BA-8945-6F80639F384A}"/>
    <pc:docChg chg="undo custSel addSld modSld">
      <pc:chgData name="Stephan Andre" userId="fe5f459f62e29fb2" providerId="LiveId" clId="{E7F9C300-CF7D-46BA-8945-6F80639F384A}" dt="2023-03-01T08:47:19.166" v="2507"/>
      <pc:docMkLst>
        <pc:docMk/>
      </pc:docMkLst>
      <pc:sldChg chg="modTransition">
        <pc:chgData name="Stephan Andre" userId="fe5f459f62e29fb2" providerId="LiveId" clId="{E7F9C300-CF7D-46BA-8945-6F80639F384A}" dt="2023-02-28T15:22:41.223" v="620"/>
        <pc:sldMkLst>
          <pc:docMk/>
          <pc:sldMk cId="1487700712" sldId="256"/>
        </pc:sldMkLst>
      </pc:sldChg>
      <pc:sldChg chg="modTransition">
        <pc:chgData name="Stephan Andre" userId="fe5f459f62e29fb2" providerId="LiveId" clId="{E7F9C300-CF7D-46BA-8945-6F80639F384A}" dt="2023-02-28T15:22:41.223" v="620"/>
        <pc:sldMkLst>
          <pc:docMk/>
          <pc:sldMk cId="3501347425" sldId="260"/>
        </pc:sldMkLst>
      </pc:sldChg>
      <pc:sldChg chg="modSp mod modTransition modAnim">
        <pc:chgData name="Stephan Andre" userId="fe5f459f62e29fb2" providerId="LiveId" clId="{E7F9C300-CF7D-46BA-8945-6F80639F384A}" dt="2023-02-28T16:58:01.313" v="2481"/>
        <pc:sldMkLst>
          <pc:docMk/>
          <pc:sldMk cId="2819056656" sldId="261"/>
        </pc:sldMkLst>
        <pc:spChg chg="mod">
          <ac:chgData name="Stephan Andre" userId="fe5f459f62e29fb2" providerId="LiveId" clId="{E7F9C300-CF7D-46BA-8945-6F80639F384A}" dt="2023-02-28T15:24:33.160" v="626" actId="20577"/>
          <ac:spMkLst>
            <pc:docMk/>
            <pc:sldMk cId="2819056656" sldId="261"/>
            <ac:spMk id="3" creationId="{EC9A1BB7-3E58-CE4A-68FE-CC927E3ACFC2}"/>
          </ac:spMkLst>
        </pc:spChg>
      </pc:sldChg>
      <pc:sldChg chg="addSp modSp mod modTransition modAnim">
        <pc:chgData name="Stephan Andre" userId="fe5f459f62e29fb2" providerId="LiveId" clId="{E7F9C300-CF7D-46BA-8945-6F80639F384A}" dt="2023-02-28T16:58:42.303" v="2485" actId="1076"/>
        <pc:sldMkLst>
          <pc:docMk/>
          <pc:sldMk cId="4080065177" sldId="262"/>
        </pc:sldMkLst>
        <pc:spChg chg="mod">
          <ac:chgData name="Stephan Andre" userId="fe5f459f62e29fb2" providerId="LiveId" clId="{E7F9C300-CF7D-46BA-8945-6F80639F384A}" dt="2023-02-28T14:57:37.681" v="331" actId="20577"/>
          <ac:spMkLst>
            <pc:docMk/>
            <pc:sldMk cId="4080065177" sldId="262"/>
            <ac:spMk id="2" creationId="{1F9B12D6-F2A1-C3CE-E763-0680B76BA08F}"/>
          </ac:spMkLst>
        </pc:spChg>
        <pc:spChg chg="mod">
          <ac:chgData name="Stephan Andre" userId="fe5f459f62e29fb2" providerId="LiveId" clId="{E7F9C300-CF7D-46BA-8945-6F80639F384A}" dt="2023-02-28T15:09:24.859" v="389" actId="1035"/>
          <ac:spMkLst>
            <pc:docMk/>
            <pc:sldMk cId="4080065177" sldId="262"/>
            <ac:spMk id="3" creationId="{B6D81064-296A-3D50-A592-A148CDE38E05}"/>
          </ac:spMkLst>
        </pc:spChg>
        <pc:picChg chg="add mod">
          <ac:chgData name="Stephan Andre" userId="fe5f459f62e29fb2" providerId="LiveId" clId="{E7F9C300-CF7D-46BA-8945-6F80639F384A}" dt="2023-02-28T15:02:15.787" v="367" actId="1076"/>
          <ac:picMkLst>
            <pc:docMk/>
            <pc:sldMk cId="4080065177" sldId="262"/>
            <ac:picMk id="5" creationId="{F5D37DF3-8061-41CE-A7AE-0A6F6E6F776B}"/>
          </ac:picMkLst>
        </pc:picChg>
        <pc:picChg chg="add mod">
          <ac:chgData name="Stephan Andre" userId="fe5f459f62e29fb2" providerId="LiveId" clId="{E7F9C300-CF7D-46BA-8945-6F80639F384A}" dt="2023-02-28T16:58:28.475" v="2483" actId="1076"/>
          <ac:picMkLst>
            <pc:docMk/>
            <pc:sldMk cId="4080065177" sldId="262"/>
            <ac:picMk id="7" creationId="{76DE1063-8652-97C9-7938-41EB82581DF7}"/>
          </ac:picMkLst>
        </pc:picChg>
        <pc:picChg chg="add mod">
          <ac:chgData name="Stephan Andre" userId="fe5f459f62e29fb2" providerId="LiveId" clId="{E7F9C300-CF7D-46BA-8945-6F80639F384A}" dt="2023-02-28T16:58:25.223" v="2482" actId="1076"/>
          <ac:picMkLst>
            <pc:docMk/>
            <pc:sldMk cId="4080065177" sldId="262"/>
            <ac:picMk id="9" creationId="{79EECFA0-91B6-9770-C816-2851AA4BD348}"/>
          </ac:picMkLst>
        </pc:picChg>
        <pc:picChg chg="add mod">
          <ac:chgData name="Stephan Andre" userId="fe5f459f62e29fb2" providerId="LiveId" clId="{E7F9C300-CF7D-46BA-8945-6F80639F384A}" dt="2023-02-28T16:58:38.627" v="2484" actId="1076"/>
          <ac:picMkLst>
            <pc:docMk/>
            <pc:sldMk cId="4080065177" sldId="262"/>
            <ac:picMk id="11" creationId="{EE5B428B-DBF3-AB11-A25F-3AFB0CF65A32}"/>
          </ac:picMkLst>
        </pc:picChg>
        <pc:picChg chg="add mod">
          <ac:chgData name="Stephan Andre" userId="fe5f459f62e29fb2" providerId="LiveId" clId="{E7F9C300-CF7D-46BA-8945-6F80639F384A}" dt="2023-02-28T16:58:42.303" v="2485" actId="1076"/>
          <ac:picMkLst>
            <pc:docMk/>
            <pc:sldMk cId="4080065177" sldId="262"/>
            <ac:picMk id="13" creationId="{63007322-8538-E695-799E-0FAC74692300}"/>
          </ac:picMkLst>
        </pc:picChg>
      </pc:sldChg>
      <pc:sldChg chg="addSp delSp modSp mod modTransition modAnim">
        <pc:chgData name="Stephan Andre" userId="fe5f459f62e29fb2" providerId="LiveId" clId="{E7F9C300-CF7D-46BA-8945-6F80639F384A}" dt="2023-03-01T08:47:19.166" v="2507"/>
        <pc:sldMkLst>
          <pc:docMk/>
          <pc:sldMk cId="1244630013" sldId="263"/>
        </pc:sldMkLst>
        <pc:spChg chg="del">
          <ac:chgData name="Stephan Andre" userId="fe5f459f62e29fb2" providerId="LiveId" clId="{E7F9C300-CF7D-46BA-8945-6F80639F384A}" dt="2023-02-28T14:00:46.244" v="0" actId="478"/>
          <ac:spMkLst>
            <pc:docMk/>
            <pc:sldMk cId="1244630013" sldId="263"/>
            <ac:spMk id="3" creationId="{FDC6644F-33B8-A58B-0229-1954774F9615}"/>
          </ac:spMkLst>
        </pc:spChg>
        <pc:spChg chg="add del">
          <ac:chgData name="Stephan Andre" userId="fe5f459f62e29fb2" providerId="LiveId" clId="{E7F9C300-CF7D-46BA-8945-6F80639F384A}" dt="2023-02-28T14:01:41.149" v="9" actId="478"/>
          <ac:spMkLst>
            <pc:docMk/>
            <pc:sldMk cId="1244630013" sldId="263"/>
            <ac:spMk id="6" creationId="{65CF867F-B9F9-DB85-4CAB-61612133EDD0}"/>
          </ac:spMkLst>
        </pc:spChg>
        <pc:spChg chg="add mod">
          <ac:chgData name="Stephan Andre" userId="fe5f459f62e29fb2" providerId="LiveId" clId="{E7F9C300-CF7D-46BA-8945-6F80639F384A}" dt="2023-02-28T14:06:22.595" v="54" actId="1076"/>
          <ac:spMkLst>
            <pc:docMk/>
            <pc:sldMk cId="1244630013" sldId="263"/>
            <ac:spMk id="7" creationId="{26F58A57-C4DA-7BA5-2C1A-B8757AD6CB37}"/>
          </ac:spMkLst>
        </pc:spChg>
        <pc:picChg chg="add mod">
          <ac:chgData name="Stephan Andre" userId="fe5f459f62e29fb2" providerId="LiveId" clId="{E7F9C300-CF7D-46BA-8945-6F80639F384A}" dt="2023-02-28T14:06:19.412" v="53" actId="14100"/>
          <ac:picMkLst>
            <pc:docMk/>
            <pc:sldMk cId="1244630013" sldId="263"/>
            <ac:picMk id="5" creationId="{AC7D16C6-AC4B-7FA6-EF37-532C4D57CD1D}"/>
          </ac:picMkLst>
        </pc:picChg>
        <pc:picChg chg="add del mod">
          <ac:chgData name="Stephan Andre" userId="fe5f459f62e29fb2" providerId="LiveId" clId="{E7F9C300-CF7D-46BA-8945-6F80639F384A}" dt="2023-02-28T14:05:47.808" v="45" actId="478"/>
          <ac:picMkLst>
            <pc:docMk/>
            <pc:sldMk cId="1244630013" sldId="263"/>
            <ac:picMk id="9" creationId="{423D526B-D478-2220-B7EF-727351153B61}"/>
          </ac:picMkLst>
        </pc:picChg>
        <pc:picChg chg="add mod">
          <ac:chgData name="Stephan Andre" userId="fe5f459f62e29fb2" providerId="LiveId" clId="{E7F9C300-CF7D-46BA-8945-6F80639F384A}" dt="2023-02-28T14:12:59.052" v="81" actId="1076"/>
          <ac:picMkLst>
            <pc:docMk/>
            <pc:sldMk cId="1244630013" sldId="263"/>
            <ac:picMk id="11" creationId="{36303CE4-03E4-5FC6-7B22-AB4568F4A8C3}"/>
          </ac:picMkLst>
        </pc:picChg>
        <pc:picChg chg="add mod">
          <ac:chgData name="Stephan Andre" userId="fe5f459f62e29fb2" providerId="LiveId" clId="{E7F9C300-CF7D-46BA-8945-6F80639F384A}" dt="2023-02-28T14:08:19.583" v="66" actId="1076"/>
          <ac:picMkLst>
            <pc:docMk/>
            <pc:sldMk cId="1244630013" sldId="263"/>
            <ac:picMk id="13" creationId="{239939DA-7802-DC0B-7AD9-2CDA566F49CF}"/>
          </ac:picMkLst>
        </pc:picChg>
        <pc:picChg chg="add mod">
          <ac:chgData name="Stephan Andre" userId="fe5f459f62e29fb2" providerId="LiveId" clId="{E7F9C300-CF7D-46BA-8945-6F80639F384A}" dt="2023-02-28T14:13:34.348" v="83" actId="14861"/>
          <ac:picMkLst>
            <pc:docMk/>
            <pc:sldMk cId="1244630013" sldId="263"/>
            <ac:picMk id="15" creationId="{92D3D470-6160-FA68-DB98-9CC208F861ED}"/>
          </ac:picMkLst>
        </pc:picChg>
        <pc:picChg chg="add mod">
          <ac:chgData name="Stephan Andre" userId="fe5f459f62e29fb2" providerId="LiveId" clId="{E7F9C300-CF7D-46BA-8945-6F80639F384A}" dt="2023-02-28T14:13:28.874" v="82" actId="14861"/>
          <ac:picMkLst>
            <pc:docMk/>
            <pc:sldMk cId="1244630013" sldId="263"/>
            <ac:picMk id="17" creationId="{43BE8493-D1F6-70B6-2D47-71D2D82C3BB9}"/>
          </ac:picMkLst>
        </pc:picChg>
      </pc:sldChg>
      <pc:sldChg chg="addSp delSp modSp mod modTransition modAnim">
        <pc:chgData name="Stephan Andre" userId="fe5f459f62e29fb2" providerId="LiveId" clId="{E7F9C300-CF7D-46BA-8945-6F80639F384A}" dt="2023-02-28T16:54:50.558" v="2444"/>
        <pc:sldMkLst>
          <pc:docMk/>
          <pc:sldMk cId="3999730304" sldId="264"/>
        </pc:sldMkLst>
        <pc:spChg chg="mod">
          <ac:chgData name="Stephan Andre" userId="fe5f459f62e29fb2" providerId="LiveId" clId="{E7F9C300-CF7D-46BA-8945-6F80639F384A}" dt="2023-02-28T15:24:27.642" v="623" actId="20577"/>
          <ac:spMkLst>
            <pc:docMk/>
            <pc:sldMk cId="3999730304" sldId="264"/>
            <ac:spMk id="2" creationId="{C8310200-D50A-6473-C47F-9922C3D6C26C}"/>
          </ac:spMkLst>
        </pc:spChg>
        <pc:spChg chg="del">
          <ac:chgData name="Stephan Andre" userId="fe5f459f62e29fb2" providerId="LiveId" clId="{E7F9C300-CF7D-46BA-8945-6F80639F384A}" dt="2023-02-28T15:24:40.348" v="627" actId="478"/>
          <ac:spMkLst>
            <pc:docMk/>
            <pc:sldMk cId="3999730304" sldId="264"/>
            <ac:spMk id="3" creationId="{437C94C1-4B7D-7ABB-6FA8-72D905907C02}"/>
          </ac:spMkLst>
        </pc:spChg>
        <pc:spChg chg="add mod">
          <ac:chgData name="Stephan Andre" userId="fe5f459f62e29fb2" providerId="LiveId" clId="{E7F9C300-CF7D-46BA-8945-6F80639F384A}" dt="2023-02-28T15:25:40.816" v="694" actId="1076"/>
          <ac:spMkLst>
            <pc:docMk/>
            <pc:sldMk cId="3999730304" sldId="264"/>
            <ac:spMk id="4" creationId="{BE57B6B2-40F5-210C-722C-5F010D97C2CE}"/>
          </ac:spMkLst>
        </pc:spChg>
        <pc:spChg chg="add mod">
          <ac:chgData name="Stephan Andre" userId="fe5f459f62e29fb2" providerId="LiveId" clId="{E7F9C300-CF7D-46BA-8945-6F80639F384A}" dt="2023-02-28T15:33:13.351" v="1023" actId="113"/>
          <ac:spMkLst>
            <pc:docMk/>
            <pc:sldMk cId="3999730304" sldId="264"/>
            <ac:spMk id="5" creationId="{772D44E0-487C-D9E7-D2CA-39B4BCC99A10}"/>
          </ac:spMkLst>
        </pc:spChg>
        <pc:spChg chg="add mod">
          <ac:chgData name="Stephan Andre" userId="fe5f459f62e29fb2" providerId="LiveId" clId="{E7F9C300-CF7D-46BA-8945-6F80639F384A}" dt="2023-02-28T15:34:01.011" v="1025" actId="1076"/>
          <ac:spMkLst>
            <pc:docMk/>
            <pc:sldMk cId="3999730304" sldId="264"/>
            <ac:spMk id="6" creationId="{80B02A9A-A835-780A-C1C3-6E03A4A6656A}"/>
          </ac:spMkLst>
        </pc:spChg>
        <pc:spChg chg="add mod">
          <ac:chgData name="Stephan Andre" userId="fe5f459f62e29fb2" providerId="LiveId" clId="{E7F9C300-CF7D-46BA-8945-6F80639F384A}" dt="2023-02-28T15:34:47.925" v="1045" actId="1076"/>
          <ac:spMkLst>
            <pc:docMk/>
            <pc:sldMk cId="3999730304" sldId="264"/>
            <ac:spMk id="7" creationId="{8E38125F-872A-07D3-3BA6-09D323B3857D}"/>
          </ac:spMkLst>
        </pc:spChg>
        <pc:spChg chg="add mod">
          <ac:chgData name="Stephan Andre" userId="fe5f459f62e29fb2" providerId="LiveId" clId="{E7F9C300-CF7D-46BA-8945-6F80639F384A}" dt="2023-02-28T15:34:46.236" v="1044" actId="1076"/>
          <ac:spMkLst>
            <pc:docMk/>
            <pc:sldMk cId="3999730304" sldId="264"/>
            <ac:spMk id="8" creationId="{D2759FA1-C31E-3949-F6C8-0C6274E7F81D}"/>
          </ac:spMkLst>
        </pc:spChg>
        <pc:spChg chg="add mod">
          <ac:chgData name="Stephan Andre" userId="fe5f459f62e29fb2" providerId="LiveId" clId="{E7F9C300-CF7D-46BA-8945-6F80639F384A}" dt="2023-02-28T15:35:23.952" v="1072" actId="1076"/>
          <ac:spMkLst>
            <pc:docMk/>
            <pc:sldMk cId="3999730304" sldId="264"/>
            <ac:spMk id="9" creationId="{9C970CAF-5A0E-7C06-B3AA-2544E9F8CCC2}"/>
          </ac:spMkLst>
        </pc:spChg>
      </pc:sldChg>
      <pc:sldChg chg="addSp delSp modSp mod modTransition">
        <pc:chgData name="Stephan Andre" userId="fe5f459f62e29fb2" providerId="LiveId" clId="{E7F9C300-CF7D-46BA-8945-6F80639F384A}" dt="2023-03-01T08:38:23.345" v="2497" actId="14100"/>
        <pc:sldMkLst>
          <pc:docMk/>
          <pc:sldMk cId="4119979306" sldId="265"/>
        </pc:sldMkLst>
        <pc:spChg chg="del">
          <ac:chgData name="Stephan Andre" userId="fe5f459f62e29fb2" providerId="LiveId" clId="{E7F9C300-CF7D-46BA-8945-6F80639F384A}" dt="2023-02-28T16:43:36.381" v="2145" actId="478"/>
          <ac:spMkLst>
            <pc:docMk/>
            <pc:sldMk cId="4119979306" sldId="265"/>
            <ac:spMk id="3" creationId="{24E1319E-B19C-2209-BC95-EDF7ED541F29}"/>
          </ac:spMkLst>
        </pc:spChg>
        <pc:graphicFrameChg chg="add mod modGraphic">
          <ac:chgData name="Stephan Andre" userId="fe5f459f62e29fb2" providerId="LiveId" clId="{E7F9C300-CF7D-46BA-8945-6F80639F384A}" dt="2023-03-01T08:38:23.345" v="2497" actId="14100"/>
          <ac:graphicFrameMkLst>
            <pc:docMk/>
            <pc:sldMk cId="4119979306" sldId="265"/>
            <ac:graphicFrameMk id="4" creationId="{339C9767-D6E3-2D3B-7204-CA7FFA3D9A91}"/>
          </ac:graphicFrameMkLst>
        </pc:graphicFrameChg>
      </pc:sldChg>
      <pc:sldChg chg="addSp delSp modSp add mod modTransition modAnim">
        <pc:chgData name="Stephan Andre" userId="fe5f459f62e29fb2" providerId="LiveId" clId="{E7F9C300-CF7D-46BA-8945-6F80639F384A}" dt="2023-02-28T16:53:18.879" v="2423"/>
        <pc:sldMkLst>
          <pc:docMk/>
          <pc:sldMk cId="721801639" sldId="266"/>
        </pc:sldMkLst>
        <pc:spChg chg="mod">
          <ac:chgData name="Stephan Andre" userId="fe5f459f62e29fb2" providerId="LiveId" clId="{E7F9C300-CF7D-46BA-8945-6F80639F384A}" dt="2023-02-28T14:15:27.399" v="89" actId="26606"/>
          <ac:spMkLst>
            <pc:docMk/>
            <pc:sldMk cId="721801639" sldId="266"/>
            <ac:spMk id="2" creationId="{C043FBBD-C5FA-A266-4365-CC3DA65ED0CC}"/>
          </ac:spMkLst>
        </pc:spChg>
        <pc:spChg chg="del">
          <ac:chgData name="Stephan Andre" userId="fe5f459f62e29fb2" providerId="LiveId" clId="{E7F9C300-CF7D-46BA-8945-6F80639F384A}" dt="2023-02-28T14:14:58.346" v="85" actId="478"/>
          <ac:spMkLst>
            <pc:docMk/>
            <pc:sldMk cId="721801639" sldId="266"/>
            <ac:spMk id="7" creationId="{26F58A57-C4DA-7BA5-2C1A-B8757AD6CB37}"/>
          </ac:spMkLst>
        </pc:spChg>
        <pc:graphicFrameChg chg="add del mod">
          <ac:chgData name="Stephan Andre" userId="fe5f459f62e29fb2" providerId="LiveId" clId="{E7F9C300-CF7D-46BA-8945-6F80639F384A}" dt="2023-02-28T14:22:10.034" v="118"/>
          <ac:graphicFrameMkLst>
            <pc:docMk/>
            <pc:sldMk cId="721801639" sldId="266"/>
            <ac:graphicFrameMk id="9" creationId="{4CBFF2A6-54EA-AA64-1587-A2CFAA8C1BCD}"/>
          </ac:graphicFrameMkLst>
        </pc:graphicFrameChg>
        <pc:graphicFrameChg chg="add del mod">
          <ac:chgData name="Stephan Andre" userId="fe5f459f62e29fb2" providerId="LiveId" clId="{E7F9C300-CF7D-46BA-8945-6F80639F384A}" dt="2023-02-28T14:22:15.380" v="120"/>
          <ac:graphicFrameMkLst>
            <pc:docMk/>
            <pc:sldMk cId="721801639" sldId="266"/>
            <ac:graphicFrameMk id="10" creationId="{CC368287-7324-4979-C188-84D2A850D875}"/>
          </ac:graphicFrameMkLst>
        </pc:graphicFrameChg>
        <pc:graphicFrameChg chg="add del mod">
          <ac:chgData name="Stephan Andre" userId="fe5f459f62e29fb2" providerId="LiveId" clId="{E7F9C300-CF7D-46BA-8945-6F80639F384A}" dt="2023-02-28T14:23:45.331" v="122"/>
          <ac:graphicFrameMkLst>
            <pc:docMk/>
            <pc:sldMk cId="721801639" sldId="266"/>
            <ac:graphicFrameMk id="12" creationId="{A3FC7F07-1FDE-3B7E-C57F-45632D007442}"/>
          </ac:graphicFrameMkLst>
        </pc:graphicFrameChg>
        <pc:picChg chg="add mod modCrop">
          <ac:chgData name="Stephan Andre" userId="fe5f459f62e29fb2" providerId="LiveId" clId="{E7F9C300-CF7D-46BA-8945-6F80639F384A}" dt="2023-02-28T14:45:50.394" v="311" actId="29295"/>
          <ac:picMkLst>
            <pc:docMk/>
            <pc:sldMk cId="721801639" sldId="266"/>
            <ac:picMk id="4" creationId="{87DF61F0-3886-D4A8-9FEA-5B7E0ADEA8C7}"/>
          </ac:picMkLst>
        </pc:picChg>
        <pc:picChg chg="del">
          <ac:chgData name="Stephan Andre" userId="fe5f459f62e29fb2" providerId="LiveId" clId="{E7F9C300-CF7D-46BA-8945-6F80639F384A}" dt="2023-02-28T14:14:58.346" v="85" actId="478"/>
          <ac:picMkLst>
            <pc:docMk/>
            <pc:sldMk cId="721801639" sldId="266"/>
            <ac:picMk id="5" creationId="{AC7D16C6-AC4B-7FA6-EF37-532C4D57CD1D}"/>
          </ac:picMkLst>
        </pc:picChg>
        <pc:picChg chg="add del mod">
          <ac:chgData name="Stephan Andre" userId="fe5f459f62e29fb2" providerId="LiveId" clId="{E7F9C300-CF7D-46BA-8945-6F80639F384A}" dt="2023-02-28T14:18:12.271" v="116" actId="478"/>
          <ac:picMkLst>
            <pc:docMk/>
            <pc:sldMk cId="721801639" sldId="266"/>
            <ac:picMk id="8" creationId="{3F743FB0-F762-1EFB-98ED-7997895DBFF9}"/>
          </ac:picMkLst>
        </pc:picChg>
        <pc:picChg chg="del">
          <ac:chgData name="Stephan Andre" userId="fe5f459f62e29fb2" providerId="LiveId" clId="{E7F9C300-CF7D-46BA-8945-6F80639F384A}" dt="2023-02-28T14:14:58.346" v="85" actId="478"/>
          <ac:picMkLst>
            <pc:docMk/>
            <pc:sldMk cId="721801639" sldId="266"/>
            <ac:picMk id="11" creationId="{36303CE4-03E4-5FC6-7B22-AB4568F4A8C3}"/>
          </ac:picMkLst>
        </pc:picChg>
        <pc:picChg chg="del">
          <ac:chgData name="Stephan Andre" userId="fe5f459f62e29fb2" providerId="LiveId" clId="{E7F9C300-CF7D-46BA-8945-6F80639F384A}" dt="2023-02-28T14:14:58.346" v="85" actId="478"/>
          <ac:picMkLst>
            <pc:docMk/>
            <pc:sldMk cId="721801639" sldId="266"/>
            <ac:picMk id="13" creationId="{239939DA-7802-DC0B-7AD9-2CDA566F49CF}"/>
          </ac:picMkLst>
        </pc:picChg>
        <pc:picChg chg="del">
          <ac:chgData name="Stephan Andre" userId="fe5f459f62e29fb2" providerId="LiveId" clId="{E7F9C300-CF7D-46BA-8945-6F80639F384A}" dt="2023-02-28T14:14:58.346" v="85" actId="478"/>
          <ac:picMkLst>
            <pc:docMk/>
            <pc:sldMk cId="721801639" sldId="266"/>
            <ac:picMk id="15" creationId="{92D3D470-6160-FA68-DB98-9CC208F861ED}"/>
          </ac:picMkLst>
        </pc:picChg>
        <pc:picChg chg="add mod">
          <ac:chgData name="Stephan Andre" userId="fe5f459f62e29fb2" providerId="LiveId" clId="{E7F9C300-CF7D-46BA-8945-6F80639F384A}" dt="2023-02-28T14:28:18.630" v="140" actId="1076"/>
          <ac:picMkLst>
            <pc:docMk/>
            <pc:sldMk cId="721801639" sldId="266"/>
            <ac:picMk id="16" creationId="{F1CED020-5F36-5639-BD51-4F0FBC9C6942}"/>
          </ac:picMkLst>
        </pc:picChg>
        <pc:picChg chg="del">
          <ac:chgData name="Stephan Andre" userId="fe5f459f62e29fb2" providerId="LiveId" clId="{E7F9C300-CF7D-46BA-8945-6F80639F384A}" dt="2023-02-28T14:14:58.346" v="85" actId="478"/>
          <ac:picMkLst>
            <pc:docMk/>
            <pc:sldMk cId="721801639" sldId="266"/>
            <ac:picMk id="17" creationId="{43BE8493-D1F6-70B6-2D47-71D2D82C3BB9}"/>
          </ac:picMkLst>
        </pc:picChg>
        <pc:picChg chg="add mod">
          <ac:chgData name="Stephan Andre" userId="fe5f459f62e29fb2" providerId="LiveId" clId="{E7F9C300-CF7D-46BA-8945-6F80639F384A}" dt="2023-02-28T14:28:20.867" v="141" actId="1076"/>
          <ac:picMkLst>
            <pc:docMk/>
            <pc:sldMk cId="721801639" sldId="266"/>
            <ac:picMk id="19" creationId="{97E7E083-BBA7-BA70-24C4-63E84F3F238D}"/>
          </ac:picMkLst>
        </pc:picChg>
        <pc:picChg chg="add mod">
          <ac:chgData name="Stephan Andre" userId="fe5f459f62e29fb2" providerId="LiveId" clId="{E7F9C300-CF7D-46BA-8945-6F80639F384A}" dt="2023-02-28T14:28:22.251" v="142" actId="1076"/>
          <ac:picMkLst>
            <pc:docMk/>
            <pc:sldMk cId="721801639" sldId="266"/>
            <ac:picMk id="21" creationId="{3660ECC5-E64D-A766-BCDF-B80ED5CAF410}"/>
          </ac:picMkLst>
        </pc:picChg>
        <pc:picChg chg="add mod">
          <ac:chgData name="Stephan Andre" userId="fe5f459f62e29fb2" providerId="LiveId" clId="{E7F9C300-CF7D-46BA-8945-6F80639F384A}" dt="2023-02-28T14:32:25.921" v="154" actId="1076"/>
          <ac:picMkLst>
            <pc:docMk/>
            <pc:sldMk cId="721801639" sldId="266"/>
            <ac:picMk id="23" creationId="{43BDAB27-6CCB-F170-DE42-17D278873F73}"/>
          </ac:picMkLst>
        </pc:picChg>
        <pc:picChg chg="add mod">
          <ac:chgData name="Stephan Andre" userId="fe5f459f62e29fb2" providerId="LiveId" clId="{E7F9C300-CF7D-46BA-8945-6F80639F384A}" dt="2023-02-28T14:32:28.975" v="155" actId="1076"/>
          <ac:picMkLst>
            <pc:docMk/>
            <pc:sldMk cId="721801639" sldId="266"/>
            <ac:picMk id="25" creationId="{2AD8EF7A-385D-43BE-A8F0-868CB6E07BBD}"/>
          </ac:picMkLst>
        </pc:picChg>
        <pc:picChg chg="add mod">
          <ac:chgData name="Stephan Andre" userId="fe5f459f62e29fb2" providerId="LiveId" clId="{E7F9C300-CF7D-46BA-8945-6F80639F384A}" dt="2023-02-28T14:32:34.177" v="158" actId="1076"/>
          <ac:picMkLst>
            <pc:docMk/>
            <pc:sldMk cId="721801639" sldId="266"/>
            <ac:picMk id="27" creationId="{7A56E3B3-AD23-4D33-1E6F-D7BBD99F7E91}"/>
          </ac:picMkLst>
        </pc:picChg>
      </pc:sldChg>
      <pc:sldChg chg="addSp delSp modSp add mod modTransition modAnim">
        <pc:chgData name="Stephan Andre" userId="fe5f459f62e29fb2" providerId="LiveId" clId="{E7F9C300-CF7D-46BA-8945-6F80639F384A}" dt="2023-02-28T16:53:54.910" v="2430"/>
        <pc:sldMkLst>
          <pc:docMk/>
          <pc:sldMk cId="1186364911" sldId="267"/>
        </pc:sldMkLst>
        <pc:spChg chg="add del mod">
          <ac:chgData name="Stephan Andre" userId="fe5f459f62e29fb2" providerId="LiveId" clId="{E7F9C300-CF7D-46BA-8945-6F80639F384A}" dt="2023-02-28T14:35:45.810" v="167"/>
          <ac:spMkLst>
            <pc:docMk/>
            <pc:sldMk cId="1186364911" sldId="267"/>
            <ac:spMk id="3" creationId="{EC440C10-AB9B-2F0E-8355-87C045A32886}"/>
          </ac:spMkLst>
        </pc:spChg>
        <pc:spChg chg="add mod">
          <ac:chgData name="Stephan Andre" userId="fe5f459f62e29fb2" providerId="LiveId" clId="{E7F9C300-CF7D-46BA-8945-6F80639F384A}" dt="2023-02-28T14:42:03.040" v="301" actId="1076"/>
          <ac:spMkLst>
            <pc:docMk/>
            <pc:sldMk cId="1186364911" sldId="267"/>
            <ac:spMk id="5" creationId="{C27E75B9-9718-9621-4442-6C4FC5323978}"/>
          </ac:spMkLst>
        </pc:spChg>
        <pc:spChg chg="add mod">
          <ac:chgData name="Stephan Andre" userId="fe5f459f62e29fb2" providerId="LiveId" clId="{E7F9C300-CF7D-46BA-8945-6F80639F384A}" dt="2023-02-28T14:39:32.848" v="285" actId="1076"/>
          <ac:spMkLst>
            <pc:docMk/>
            <pc:sldMk cId="1186364911" sldId="267"/>
            <ac:spMk id="6" creationId="{C50427FE-8DA7-A5D2-B81B-425336099E1D}"/>
          </ac:spMkLst>
        </pc:spChg>
        <pc:spChg chg="add mod">
          <ac:chgData name="Stephan Andre" userId="fe5f459f62e29fb2" providerId="LiveId" clId="{E7F9C300-CF7D-46BA-8945-6F80639F384A}" dt="2023-02-28T14:43:57.720" v="310" actId="1076"/>
          <ac:spMkLst>
            <pc:docMk/>
            <pc:sldMk cId="1186364911" sldId="267"/>
            <ac:spMk id="7" creationId="{F635AFDA-AEC0-11EA-0DC5-54CFFB6579F0}"/>
          </ac:spMkLst>
        </pc:spChg>
        <pc:picChg chg="del">
          <ac:chgData name="Stephan Andre" userId="fe5f459f62e29fb2" providerId="LiveId" clId="{E7F9C300-CF7D-46BA-8945-6F80639F384A}" dt="2023-02-28T14:33:11.866" v="161" actId="478"/>
          <ac:picMkLst>
            <pc:docMk/>
            <pc:sldMk cId="1186364911" sldId="267"/>
            <ac:picMk id="4" creationId="{87DF61F0-3886-D4A8-9FEA-5B7E0ADEA8C7}"/>
          </ac:picMkLst>
        </pc:picChg>
        <pc:picChg chg="add mod">
          <ac:chgData name="Stephan Andre" userId="fe5f459f62e29fb2" providerId="LiveId" clId="{E7F9C300-CF7D-46BA-8945-6F80639F384A}" dt="2023-02-28T14:42:06.712" v="302" actId="1076"/>
          <ac:picMkLst>
            <pc:docMk/>
            <pc:sldMk cId="1186364911" sldId="267"/>
            <ac:picMk id="9" creationId="{878188B1-BB05-8F0A-5FD0-D6696EC9669A}"/>
          </ac:picMkLst>
        </pc:picChg>
        <pc:picChg chg="add mod">
          <ac:chgData name="Stephan Andre" userId="fe5f459f62e29fb2" providerId="LiveId" clId="{E7F9C300-CF7D-46BA-8945-6F80639F384A}" dt="2023-02-28T14:43:51.790" v="309" actId="1076"/>
          <ac:picMkLst>
            <pc:docMk/>
            <pc:sldMk cId="1186364911" sldId="267"/>
            <ac:picMk id="11" creationId="{FA5BBD69-364A-02C4-02CC-5237353BD111}"/>
          </ac:picMkLst>
        </pc:picChg>
        <pc:picChg chg="del">
          <ac:chgData name="Stephan Andre" userId="fe5f459f62e29fb2" providerId="LiveId" clId="{E7F9C300-CF7D-46BA-8945-6F80639F384A}" dt="2023-02-28T14:33:11.866" v="161" actId="478"/>
          <ac:picMkLst>
            <pc:docMk/>
            <pc:sldMk cId="1186364911" sldId="267"/>
            <ac:picMk id="16" creationId="{F1CED020-5F36-5639-BD51-4F0FBC9C6942}"/>
          </ac:picMkLst>
        </pc:picChg>
        <pc:picChg chg="del">
          <ac:chgData name="Stephan Andre" userId="fe5f459f62e29fb2" providerId="LiveId" clId="{E7F9C300-CF7D-46BA-8945-6F80639F384A}" dt="2023-02-28T14:33:11.866" v="161" actId="478"/>
          <ac:picMkLst>
            <pc:docMk/>
            <pc:sldMk cId="1186364911" sldId="267"/>
            <ac:picMk id="19" creationId="{97E7E083-BBA7-BA70-24C4-63E84F3F238D}"/>
          </ac:picMkLst>
        </pc:picChg>
        <pc:picChg chg="del">
          <ac:chgData name="Stephan Andre" userId="fe5f459f62e29fb2" providerId="LiveId" clId="{E7F9C300-CF7D-46BA-8945-6F80639F384A}" dt="2023-02-28T14:33:11.866" v="161" actId="478"/>
          <ac:picMkLst>
            <pc:docMk/>
            <pc:sldMk cId="1186364911" sldId="267"/>
            <ac:picMk id="21" creationId="{3660ECC5-E64D-A766-BCDF-B80ED5CAF410}"/>
          </ac:picMkLst>
        </pc:picChg>
        <pc:picChg chg="del">
          <ac:chgData name="Stephan Andre" userId="fe5f459f62e29fb2" providerId="LiveId" clId="{E7F9C300-CF7D-46BA-8945-6F80639F384A}" dt="2023-02-28T14:33:11.866" v="161" actId="478"/>
          <ac:picMkLst>
            <pc:docMk/>
            <pc:sldMk cId="1186364911" sldId="267"/>
            <ac:picMk id="23" creationId="{43BDAB27-6CCB-F170-DE42-17D278873F73}"/>
          </ac:picMkLst>
        </pc:picChg>
        <pc:picChg chg="del">
          <ac:chgData name="Stephan Andre" userId="fe5f459f62e29fb2" providerId="LiveId" clId="{E7F9C300-CF7D-46BA-8945-6F80639F384A}" dt="2023-02-28T14:33:11.866" v="161" actId="478"/>
          <ac:picMkLst>
            <pc:docMk/>
            <pc:sldMk cId="1186364911" sldId="267"/>
            <ac:picMk id="25" creationId="{2AD8EF7A-385D-43BE-A8F0-868CB6E07BBD}"/>
          </ac:picMkLst>
        </pc:picChg>
        <pc:picChg chg="mod">
          <ac:chgData name="Stephan Andre" userId="fe5f459f62e29fb2" providerId="LiveId" clId="{E7F9C300-CF7D-46BA-8945-6F80639F384A}" dt="2023-02-28T14:38:51.774" v="280" actId="1076"/>
          <ac:picMkLst>
            <pc:docMk/>
            <pc:sldMk cId="1186364911" sldId="267"/>
            <ac:picMk id="27" creationId="{7A56E3B3-AD23-4D33-1E6F-D7BBD99F7E91}"/>
          </ac:picMkLst>
        </pc:picChg>
      </pc:sldChg>
      <pc:sldChg chg="addSp delSp modSp add mod modTransition modAnim">
        <pc:chgData name="Stephan Andre" userId="fe5f459f62e29fb2" providerId="LiveId" clId="{E7F9C300-CF7D-46BA-8945-6F80639F384A}" dt="2023-02-28T16:52:08.883" v="2406"/>
        <pc:sldMkLst>
          <pc:docMk/>
          <pc:sldMk cId="2797140404" sldId="268"/>
        </pc:sldMkLst>
        <pc:spChg chg="del">
          <ac:chgData name="Stephan Andre" userId="fe5f459f62e29fb2" providerId="LiveId" clId="{E7F9C300-CF7D-46BA-8945-6F80639F384A}" dt="2023-02-28T15:05:29.707" v="385" actId="478"/>
          <ac:spMkLst>
            <pc:docMk/>
            <pc:sldMk cId="2797140404" sldId="268"/>
            <ac:spMk id="3" creationId="{B6D81064-296A-3D50-A592-A148CDE38E05}"/>
          </ac:spMkLst>
        </pc:spChg>
        <pc:spChg chg="add del mod">
          <ac:chgData name="Stephan Andre" userId="fe5f459f62e29fb2" providerId="LiveId" clId="{E7F9C300-CF7D-46BA-8945-6F80639F384A}" dt="2023-02-28T15:05:31.997" v="386" actId="478"/>
          <ac:spMkLst>
            <pc:docMk/>
            <pc:sldMk cId="2797140404" sldId="268"/>
            <ac:spMk id="6" creationId="{87242B87-72BE-90D9-F788-70838E6A1B17}"/>
          </ac:spMkLst>
        </pc:spChg>
        <pc:spChg chg="add mod ord">
          <ac:chgData name="Stephan Andre" userId="fe5f459f62e29fb2" providerId="LiveId" clId="{E7F9C300-CF7D-46BA-8945-6F80639F384A}" dt="2023-02-28T15:14:53.138" v="409" actId="14100"/>
          <ac:spMkLst>
            <pc:docMk/>
            <pc:sldMk cId="2797140404" sldId="268"/>
            <ac:spMk id="12" creationId="{68657DE3-4EFC-9E8B-F3A2-EF97533B3B96}"/>
          </ac:spMkLst>
        </pc:spChg>
        <pc:spChg chg="add mod">
          <ac:chgData name="Stephan Andre" userId="fe5f459f62e29fb2" providerId="LiveId" clId="{E7F9C300-CF7D-46BA-8945-6F80639F384A}" dt="2023-02-28T15:21:26.451" v="619" actId="1076"/>
          <ac:spMkLst>
            <pc:docMk/>
            <pc:sldMk cId="2797140404" sldId="268"/>
            <ac:spMk id="14" creationId="{FC189E24-E41A-FB7C-4AFF-033C8059E51E}"/>
          </ac:spMkLst>
        </pc:spChg>
        <pc:spChg chg="add mod">
          <ac:chgData name="Stephan Andre" userId="fe5f459f62e29fb2" providerId="LiveId" clId="{E7F9C300-CF7D-46BA-8945-6F80639F384A}" dt="2023-02-28T15:21:04.200" v="613" actId="14100"/>
          <ac:spMkLst>
            <pc:docMk/>
            <pc:sldMk cId="2797140404" sldId="268"/>
            <ac:spMk id="17" creationId="{C635FFFC-604E-677A-0AB9-842C97FA3ECE}"/>
          </ac:spMkLst>
        </pc:spChg>
        <pc:picChg chg="del">
          <ac:chgData name="Stephan Andre" userId="fe5f459f62e29fb2" providerId="LiveId" clId="{E7F9C300-CF7D-46BA-8945-6F80639F384A}" dt="2023-02-28T15:05:26.631" v="384" actId="478"/>
          <ac:picMkLst>
            <pc:docMk/>
            <pc:sldMk cId="2797140404" sldId="268"/>
            <ac:picMk id="5" creationId="{F5D37DF3-8061-41CE-A7AE-0A6F6E6F776B}"/>
          </ac:picMkLst>
        </pc:picChg>
        <pc:picChg chg="del">
          <ac:chgData name="Stephan Andre" userId="fe5f459f62e29fb2" providerId="LiveId" clId="{E7F9C300-CF7D-46BA-8945-6F80639F384A}" dt="2023-02-28T15:05:26.631" v="384" actId="478"/>
          <ac:picMkLst>
            <pc:docMk/>
            <pc:sldMk cId="2797140404" sldId="268"/>
            <ac:picMk id="7" creationId="{76DE1063-8652-97C9-7938-41EB82581DF7}"/>
          </ac:picMkLst>
        </pc:picChg>
        <pc:picChg chg="del">
          <ac:chgData name="Stephan Andre" userId="fe5f459f62e29fb2" providerId="LiveId" clId="{E7F9C300-CF7D-46BA-8945-6F80639F384A}" dt="2023-02-28T15:05:26.631" v="384" actId="478"/>
          <ac:picMkLst>
            <pc:docMk/>
            <pc:sldMk cId="2797140404" sldId="268"/>
            <ac:picMk id="9" creationId="{79EECFA0-91B6-9770-C816-2851AA4BD348}"/>
          </ac:picMkLst>
        </pc:picChg>
        <pc:picChg chg="add mod modCrop">
          <ac:chgData name="Stephan Andre" userId="fe5f459f62e29fb2" providerId="LiveId" clId="{E7F9C300-CF7D-46BA-8945-6F80639F384A}" dt="2023-02-28T15:14:59.876" v="411" actId="1076"/>
          <ac:picMkLst>
            <pc:docMk/>
            <pc:sldMk cId="2797140404" sldId="268"/>
            <ac:picMk id="10" creationId="{B7546B3B-955B-4B44-1B2D-D90BB020B285}"/>
          </ac:picMkLst>
        </pc:picChg>
        <pc:picChg chg="del">
          <ac:chgData name="Stephan Andre" userId="fe5f459f62e29fb2" providerId="LiveId" clId="{E7F9C300-CF7D-46BA-8945-6F80639F384A}" dt="2023-02-28T15:05:29.707" v="385" actId="478"/>
          <ac:picMkLst>
            <pc:docMk/>
            <pc:sldMk cId="2797140404" sldId="268"/>
            <ac:picMk id="11" creationId="{EE5B428B-DBF3-AB11-A25F-3AFB0CF65A32}"/>
          </ac:picMkLst>
        </pc:picChg>
        <pc:picChg chg="del">
          <ac:chgData name="Stephan Andre" userId="fe5f459f62e29fb2" providerId="LiveId" clId="{E7F9C300-CF7D-46BA-8945-6F80639F384A}" dt="2023-02-28T15:05:29.707" v="385" actId="478"/>
          <ac:picMkLst>
            <pc:docMk/>
            <pc:sldMk cId="2797140404" sldId="268"/>
            <ac:picMk id="13" creationId="{63007322-8538-E695-799E-0FAC74692300}"/>
          </ac:picMkLst>
        </pc:picChg>
        <pc:picChg chg="add del mod modCrop">
          <ac:chgData name="Stephan Andre" userId="fe5f459f62e29fb2" providerId="LiveId" clId="{E7F9C300-CF7D-46BA-8945-6F80639F384A}" dt="2023-02-28T15:20:30.223" v="607" actId="478"/>
          <ac:picMkLst>
            <pc:docMk/>
            <pc:sldMk cId="2797140404" sldId="268"/>
            <ac:picMk id="16" creationId="{16B2378E-BBC8-00DA-A6F7-D25351DEF493}"/>
          </ac:picMkLst>
        </pc:picChg>
        <pc:picChg chg="add mod modCrop">
          <ac:chgData name="Stephan Andre" userId="fe5f459f62e29fb2" providerId="LiveId" clId="{E7F9C300-CF7D-46BA-8945-6F80639F384A}" dt="2023-02-28T15:21:00.373" v="612" actId="14100"/>
          <ac:picMkLst>
            <pc:docMk/>
            <pc:sldMk cId="2797140404" sldId="268"/>
            <ac:picMk id="18" creationId="{D7966D4C-E363-74F4-6269-AB6C91B36770}"/>
          </ac:picMkLst>
        </pc:picChg>
      </pc:sldChg>
      <pc:sldChg chg="addSp delSp modSp add mod modAnim">
        <pc:chgData name="Stephan Andre" userId="fe5f459f62e29fb2" providerId="LiveId" clId="{E7F9C300-CF7D-46BA-8945-6F80639F384A}" dt="2023-02-28T16:55:10.981" v="2450"/>
        <pc:sldMkLst>
          <pc:docMk/>
          <pc:sldMk cId="1422663750" sldId="269"/>
        </pc:sldMkLst>
        <pc:spChg chg="add mod">
          <ac:chgData name="Stephan Andre" userId="fe5f459f62e29fb2" providerId="LiveId" clId="{E7F9C300-CF7D-46BA-8945-6F80639F384A}" dt="2023-02-28T15:44:44.032" v="1268" actId="208"/>
          <ac:spMkLst>
            <pc:docMk/>
            <pc:sldMk cId="1422663750" sldId="269"/>
            <ac:spMk id="3" creationId="{F116CD4F-D49C-4613-992C-2245FA40808C}"/>
          </ac:spMkLst>
        </pc:spChg>
        <pc:spChg chg="mod">
          <ac:chgData name="Stephan Andre" userId="fe5f459f62e29fb2" providerId="LiveId" clId="{E7F9C300-CF7D-46BA-8945-6F80639F384A}" dt="2023-02-28T15:36:28.910" v="1149" actId="14100"/>
          <ac:spMkLst>
            <pc:docMk/>
            <pc:sldMk cId="1422663750" sldId="269"/>
            <ac:spMk id="4" creationId="{BE57B6B2-40F5-210C-722C-5F010D97C2CE}"/>
          </ac:spMkLst>
        </pc:spChg>
        <pc:spChg chg="del">
          <ac:chgData name="Stephan Andre" userId="fe5f459f62e29fb2" providerId="LiveId" clId="{E7F9C300-CF7D-46BA-8945-6F80639F384A}" dt="2023-02-28T15:38:39.957" v="1150" actId="478"/>
          <ac:spMkLst>
            <pc:docMk/>
            <pc:sldMk cId="1422663750" sldId="269"/>
            <ac:spMk id="5" creationId="{772D44E0-487C-D9E7-D2CA-39B4BCC99A10}"/>
          </ac:spMkLst>
        </pc:spChg>
        <pc:spChg chg="del">
          <ac:chgData name="Stephan Andre" userId="fe5f459f62e29fb2" providerId="LiveId" clId="{E7F9C300-CF7D-46BA-8945-6F80639F384A}" dt="2023-02-28T15:38:41.742" v="1151" actId="478"/>
          <ac:spMkLst>
            <pc:docMk/>
            <pc:sldMk cId="1422663750" sldId="269"/>
            <ac:spMk id="6" creationId="{80B02A9A-A835-780A-C1C3-6E03A4A6656A}"/>
          </ac:spMkLst>
        </pc:spChg>
        <pc:spChg chg="del">
          <ac:chgData name="Stephan Andre" userId="fe5f459f62e29fb2" providerId="LiveId" clId="{E7F9C300-CF7D-46BA-8945-6F80639F384A}" dt="2023-02-28T15:38:44.109" v="1152" actId="478"/>
          <ac:spMkLst>
            <pc:docMk/>
            <pc:sldMk cId="1422663750" sldId="269"/>
            <ac:spMk id="7" creationId="{8E38125F-872A-07D3-3BA6-09D323B3857D}"/>
          </ac:spMkLst>
        </pc:spChg>
        <pc:spChg chg="del">
          <ac:chgData name="Stephan Andre" userId="fe5f459f62e29fb2" providerId="LiveId" clId="{E7F9C300-CF7D-46BA-8945-6F80639F384A}" dt="2023-02-28T15:38:44.109" v="1152" actId="478"/>
          <ac:spMkLst>
            <pc:docMk/>
            <pc:sldMk cId="1422663750" sldId="269"/>
            <ac:spMk id="8" creationId="{D2759FA1-C31E-3949-F6C8-0C6274E7F81D}"/>
          </ac:spMkLst>
        </pc:spChg>
        <pc:spChg chg="del">
          <ac:chgData name="Stephan Andre" userId="fe5f459f62e29fb2" providerId="LiveId" clId="{E7F9C300-CF7D-46BA-8945-6F80639F384A}" dt="2023-02-28T15:38:46.067" v="1153" actId="478"/>
          <ac:spMkLst>
            <pc:docMk/>
            <pc:sldMk cId="1422663750" sldId="269"/>
            <ac:spMk id="9" creationId="{9C970CAF-5A0E-7C06-B3AA-2544E9F8CCC2}"/>
          </ac:spMkLst>
        </pc:spChg>
        <pc:spChg chg="add mod">
          <ac:chgData name="Stephan Andre" userId="fe5f459f62e29fb2" providerId="LiveId" clId="{E7F9C300-CF7D-46BA-8945-6F80639F384A}" dt="2023-02-28T15:48:43.732" v="1527" actId="1076"/>
          <ac:spMkLst>
            <pc:docMk/>
            <pc:sldMk cId="1422663750" sldId="269"/>
            <ac:spMk id="10" creationId="{C79E7DB4-5033-70C3-367A-06DE9E1FDD60}"/>
          </ac:spMkLst>
        </pc:spChg>
        <pc:spChg chg="add mod">
          <ac:chgData name="Stephan Andre" userId="fe5f459f62e29fb2" providerId="LiveId" clId="{E7F9C300-CF7D-46BA-8945-6F80639F384A}" dt="2023-02-28T15:49:07.144" v="1538" actId="1038"/>
          <ac:spMkLst>
            <pc:docMk/>
            <pc:sldMk cId="1422663750" sldId="269"/>
            <ac:spMk id="11" creationId="{FBCE1BED-03AB-9FAF-5C0A-08DAAF035D36}"/>
          </ac:spMkLst>
        </pc:spChg>
        <pc:spChg chg="add mod">
          <ac:chgData name="Stephan Andre" userId="fe5f459f62e29fb2" providerId="LiveId" clId="{E7F9C300-CF7D-46BA-8945-6F80639F384A}" dt="2023-02-28T15:49:00.138" v="1533" actId="1076"/>
          <ac:spMkLst>
            <pc:docMk/>
            <pc:sldMk cId="1422663750" sldId="269"/>
            <ac:spMk id="12" creationId="{8607C840-E465-5B91-6923-F5E91A63CBE8}"/>
          </ac:spMkLst>
        </pc:spChg>
        <pc:spChg chg="add mod">
          <ac:chgData name="Stephan Andre" userId="fe5f459f62e29fb2" providerId="LiveId" clId="{E7F9C300-CF7D-46BA-8945-6F80639F384A}" dt="2023-02-28T15:48:58.114" v="1532" actId="1076"/>
          <ac:spMkLst>
            <pc:docMk/>
            <pc:sldMk cId="1422663750" sldId="269"/>
            <ac:spMk id="13" creationId="{697628AE-D556-93F5-3041-69B5399C5B58}"/>
          </ac:spMkLst>
        </pc:spChg>
      </pc:sldChg>
      <pc:sldChg chg="addSp delSp modSp add mod modAnim">
        <pc:chgData name="Stephan Andre" userId="fe5f459f62e29fb2" providerId="LiveId" clId="{E7F9C300-CF7D-46BA-8945-6F80639F384A}" dt="2023-02-28T16:56:43.866" v="2466"/>
        <pc:sldMkLst>
          <pc:docMk/>
          <pc:sldMk cId="218046778" sldId="270"/>
        </pc:sldMkLst>
        <pc:spChg chg="del">
          <ac:chgData name="Stephan Andre" userId="fe5f459f62e29fb2" providerId="LiveId" clId="{E7F9C300-CF7D-46BA-8945-6F80639F384A}" dt="2023-02-28T15:50:35.664" v="1586" actId="478"/>
          <ac:spMkLst>
            <pc:docMk/>
            <pc:sldMk cId="218046778" sldId="270"/>
            <ac:spMk id="3" creationId="{F116CD4F-D49C-4613-992C-2245FA40808C}"/>
          </ac:spMkLst>
        </pc:spChg>
        <pc:spChg chg="mod">
          <ac:chgData name="Stephan Andre" userId="fe5f459f62e29fb2" providerId="LiveId" clId="{E7F9C300-CF7D-46BA-8945-6F80639F384A}" dt="2023-02-28T15:50:00.287" v="1585" actId="20577"/>
          <ac:spMkLst>
            <pc:docMk/>
            <pc:sldMk cId="218046778" sldId="270"/>
            <ac:spMk id="4" creationId="{BE57B6B2-40F5-210C-722C-5F010D97C2CE}"/>
          </ac:spMkLst>
        </pc:spChg>
        <pc:spChg chg="add mod">
          <ac:chgData name="Stephan Andre" userId="fe5f459f62e29fb2" providerId="LiveId" clId="{E7F9C300-CF7D-46BA-8945-6F80639F384A}" dt="2023-02-28T15:52:09.517" v="1657" actId="1076"/>
          <ac:spMkLst>
            <pc:docMk/>
            <pc:sldMk cId="218046778" sldId="270"/>
            <ac:spMk id="5" creationId="{D5E7DE8A-E866-5817-5096-C0E6F4342AD2}"/>
          </ac:spMkLst>
        </pc:spChg>
        <pc:spChg chg="add mod">
          <ac:chgData name="Stephan Andre" userId="fe5f459f62e29fb2" providerId="LiveId" clId="{E7F9C300-CF7D-46BA-8945-6F80639F384A}" dt="2023-02-28T15:52:28.122" v="1721" actId="20577"/>
          <ac:spMkLst>
            <pc:docMk/>
            <pc:sldMk cId="218046778" sldId="270"/>
            <ac:spMk id="6" creationId="{59D7A250-837A-96D5-6929-80C7A73A87DB}"/>
          </ac:spMkLst>
        </pc:spChg>
        <pc:spChg chg="add mod">
          <ac:chgData name="Stephan Andre" userId="fe5f459f62e29fb2" providerId="LiveId" clId="{E7F9C300-CF7D-46BA-8945-6F80639F384A}" dt="2023-02-28T15:55:47.665" v="1843" actId="1076"/>
          <ac:spMkLst>
            <pc:docMk/>
            <pc:sldMk cId="218046778" sldId="270"/>
            <ac:spMk id="7" creationId="{062DC5C8-147D-9E6E-DDC5-A3ABE65AB71E}"/>
          </ac:spMkLst>
        </pc:spChg>
        <pc:spChg chg="add mod">
          <ac:chgData name="Stephan Andre" userId="fe5f459f62e29fb2" providerId="LiveId" clId="{E7F9C300-CF7D-46BA-8945-6F80639F384A}" dt="2023-02-28T15:55:50.907" v="1844" actId="1076"/>
          <ac:spMkLst>
            <pc:docMk/>
            <pc:sldMk cId="218046778" sldId="270"/>
            <ac:spMk id="8" creationId="{9A0C7B82-D744-9481-EF70-7528CF2A97B4}"/>
          </ac:spMkLst>
        </pc:spChg>
        <pc:spChg chg="add mod">
          <ac:chgData name="Stephan Andre" userId="fe5f459f62e29fb2" providerId="LiveId" clId="{E7F9C300-CF7D-46BA-8945-6F80639F384A}" dt="2023-02-28T15:59:39.356" v="2067" actId="1076"/>
          <ac:spMkLst>
            <pc:docMk/>
            <pc:sldMk cId="218046778" sldId="270"/>
            <ac:spMk id="9" creationId="{A6324F54-FD23-972E-5214-5FC5C116CC4B}"/>
          </ac:spMkLst>
        </pc:spChg>
        <pc:spChg chg="del">
          <ac:chgData name="Stephan Andre" userId="fe5f459f62e29fb2" providerId="LiveId" clId="{E7F9C300-CF7D-46BA-8945-6F80639F384A}" dt="2023-02-28T15:50:37.451" v="1587" actId="478"/>
          <ac:spMkLst>
            <pc:docMk/>
            <pc:sldMk cId="218046778" sldId="270"/>
            <ac:spMk id="10" creationId="{C79E7DB4-5033-70C3-367A-06DE9E1FDD60}"/>
          </ac:spMkLst>
        </pc:spChg>
        <pc:spChg chg="del">
          <ac:chgData name="Stephan Andre" userId="fe5f459f62e29fb2" providerId="LiveId" clId="{E7F9C300-CF7D-46BA-8945-6F80639F384A}" dt="2023-02-28T15:50:35.664" v="1586" actId="478"/>
          <ac:spMkLst>
            <pc:docMk/>
            <pc:sldMk cId="218046778" sldId="270"/>
            <ac:spMk id="11" creationId="{FBCE1BED-03AB-9FAF-5C0A-08DAAF035D36}"/>
          </ac:spMkLst>
        </pc:spChg>
        <pc:spChg chg="del">
          <ac:chgData name="Stephan Andre" userId="fe5f459f62e29fb2" providerId="LiveId" clId="{E7F9C300-CF7D-46BA-8945-6F80639F384A}" dt="2023-02-28T15:50:35.664" v="1586" actId="478"/>
          <ac:spMkLst>
            <pc:docMk/>
            <pc:sldMk cId="218046778" sldId="270"/>
            <ac:spMk id="12" creationId="{8607C840-E465-5B91-6923-F5E91A63CBE8}"/>
          </ac:spMkLst>
        </pc:spChg>
        <pc:spChg chg="del">
          <ac:chgData name="Stephan Andre" userId="fe5f459f62e29fb2" providerId="LiveId" clId="{E7F9C300-CF7D-46BA-8945-6F80639F384A}" dt="2023-02-28T15:50:35.664" v="1586" actId="478"/>
          <ac:spMkLst>
            <pc:docMk/>
            <pc:sldMk cId="218046778" sldId="270"/>
            <ac:spMk id="13" creationId="{697628AE-D556-93F5-3041-69B5399C5B58}"/>
          </ac:spMkLst>
        </pc:spChg>
        <pc:spChg chg="add mod">
          <ac:chgData name="Stephan Andre" userId="fe5f459f62e29fb2" providerId="LiveId" clId="{E7F9C300-CF7D-46BA-8945-6F80639F384A}" dt="2023-02-28T15:59:03.196" v="2013" actId="1076"/>
          <ac:spMkLst>
            <pc:docMk/>
            <pc:sldMk cId="218046778" sldId="270"/>
            <ac:spMk id="14" creationId="{D5ADBF74-7CEA-8F3D-678F-2F9D87984D2A}"/>
          </ac:spMkLst>
        </pc:spChg>
        <pc:spChg chg="add mod">
          <ac:chgData name="Stephan Andre" userId="fe5f459f62e29fb2" providerId="LiveId" clId="{E7F9C300-CF7D-46BA-8945-6F80639F384A}" dt="2023-02-28T15:59:33.059" v="2066" actId="1076"/>
          <ac:spMkLst>
            <pc:docMk/>
            <pc:sldMk cId="218046778" sldId="270"/>
            <ac:spMk id="15" creationId="{9B1B1B60-02C6-EF88-EA1A-A6EC058C836C}"/>
          </ac:spMkLst>
        </pc:spChg>
        <pc:spChg chg="add mod">
          <ac:chgData name="Stephan Andre" userId="fe5f459f62e29fb2" providerId="LiveId" clId="{E7F9C300-CF7D-46BA-8945-6F80639F384A}" dt="2023-02-28T16:00:09.403" v="2081" actId="1076"/>
          <ac:spMkLst>
            <pc:docMk/>
            <pc:sldMk cId="218046778" sldId="270"/>
            <ac:spMk id="16" creationId="{ECEC60D5-2EEB-7FB7-BC02-19765F4111AA}"/>
          </ac:spMkLst>
        </pc:spChg>
        <pc:spChg chg="add mod">
          <ac:chgData name="Stephan Andre" userId="fe5f459f62e29fb2" providerId="LiveId" clId="{E7F9C300-CF7D-46BA-8945-6F80639F384A}" dt="2023-02-28T16:00:13.427" v="2085" actId="20577"/>
          <ac:spMkLst>
            <pc:docMk/>
            <pc:sldMk cId="218046778" sldId="270"/>
            <ac:spMk id="17" creationId="{71751CBD-41EA-C151-0D96-2B294D5B63DE}"/>
          </ac:spMkLst>
        </pc:spChg>
      </pc:sldChg>
      <pc:sldChg chg="addSp delSp modSp add mod modAnim">
        <pc:chgData name="Stephan Andre" userId="fe5f459f62e29fb2" providerId="LiveId" clId="{E7F9C300-CF7D-46BA-8945-6F80639F384A}" dt="2023-02-28T16:57:25.141" v="2478"/>
        <pc:sldMkLst>
          <pc:docMk/>
          <pc:sldMk cId="2269704551" sldId="271"/>
        </pc:sldMkLst>
        <pc:spChg chg="mod">
          <ac:chgData name="Stephan Andre" userId="fe5f459f62e29fb2" providerId="LiveId" clId="{E7F9C300-CF7D-46BA-8945-6F80639F384A}" dt="2023-02-28T16:04:04.144" v="2098" actId="20577"/>
          <ac:spMkLst>
            <pc:docMk/>
            <pc:sldMk cId="2269704551" sldId="271"/>
            <ac:spMk id="2" creationId="{C8310200-D50A-6473-C47F-9922C3D6C26C}"/>
          </ac:spMkLst>
        </pc:spChg>
        <pc:spChg chg="del">
          <ac:chgData name="Stephan Andre" userId="fe5f459f62e29fb2" providerId="LiveId" clId="{E7F9C300-CF7D-46BA-8945-6F80639F384A}" dt="2023-02-28T16:04:15.856" v="2100" actId="478"/>
          <ac:spMkLst>
            <pc:docMk/>
            <pc:sldMk cId="2269704551" sldId="271"/>
            <ac:spMk id="4" creationId="{BE57B6B2-40F5-210C-722C-5F010D97C2CE}"/>
          </ac:spMkLst>
        </pc:spChg>
        <pc:spChg chg="del">
          <ac:chgData name="Stephan Andre" userId="fe5f459f62e29fb2" providerId="LiveId" clId="{E7F9C300-CF7D-46BA-8945-6F80639F384A}" dt="2023-02-28T16:04:13.237" v="2099" actId="478"/>
          <ac:spMkLst>
            <pc:docMk/>
            <pc:sldMk cId="2269704551" sldId="271"/>
            <ac:spMk id="5" creationId="{D5E7DE8A-E866-5817-5096-C0E6F4342AD2}"/>
          </ac:spMkLst>
        </pc:spChg>
        <pc:spChg chg="del">
          <ac:chgData name="Stephan Andre" userId="fe5f459f62e29fb2" providerId="LiveId" clId="{E7F9C300-CF7D-46BA-8945-6F80639F384A}" dt="2023-02-28T16:04:13.237" v="2099" actId="478"/>
          <ac:spMkLst>
            <pc:docMk/>
            <pc:sldMk cId="2269704551" sldId="271"/>
            <ac:spMk id="6" creationId="{59D7A250-837A-96D5-6929-80C7A73A87DB}"/>
          </ac:spMkLst>
        </pc:spChg>
        <pc:spChg chg="del">
          <ac:chgData name="Stephan Andre" userId="fe5f459f62e29fb2" providerId="LiveId" clId="{E7F9C300-CF7D-46BA-8945-6F80639F384A}" dt="2023-02-28T16:04:13.237" v="2099" actId="478"/>
          <ac:spMkLst>
            <pc:docMk/>
            <pc:sldMk cId="2269704551" sldId="271"/>
            <ac:spMk id="7" creationId="{062DC5C8-147D-9E6E-DDC5-A3ABE65AB71E}"/>
          </ac:spMkLst>
        </pc:spChg>
        <pc:spChg chg="del">
          <ac:chgData name="Stephan Andre" userId="fe5f459f62e29fb2" providerId="LiveId" clId="{E7F9C300-CF7D-46BA-8945-6F80639F384A}" dt="2023-02-28T16:04:13.237" v="2099" actId="478"/>
          <ac:spMkLst>
            <pc:docMk/>
            <pc:sldMk cId="2269704551" sldId="271"/>
            <ac:spMk id="8" creationId="{9A0C7B82-D744-9481-EF70-7528CF2A97B4}"/>
          </ac:spMkLst>
        </pc:spChg>
        <pc:spChg chg="del">
          <ac:chgData name="Stephan Andre" userId="fe5f459f62e29fb2" providerId="LiveId" clId="{E7F9C300-CF7D-46BA-8945-6F80639F384A}" dt="2023-02-28T16:04:13.237" v="2099" actId="478"/>
          <ac:spMkLst>
            <pc:docMk/>
            <pc:sldMk cId="2269704551" sldId="271"/>
            <ac:spMk id="9" creationId="{A6324F54-FD23-972E-5214-5FC5C116CC4B}"/>
          </ac:spMkLst>
        </pc:spChg>
        <pc:spChg chg="del">
          <ac:chgData name="Stephan Andre" userId="fe5f459f62e29fb2" providerId="LiveId" clId="{E7F9C300-CF7D-46BA-8945-6F80639F384A}" dt="2023-02-28T16:04:13.237" v="2099" actId="478"/>
          <ac:spMkLst>
            <pc:docMk/>
            <pc:sldMk cId="2269704551" sldId="271"/>
            <ac:spMk id="14" creationId="{D5ADBF74-7CEA-8F3D-678F-2F9D87984D2A}"/>
          </ac:spMkLst>
        </pc:spChg>
        <pc:spChg chg="del">
          <ac:chgData name="Stephan Andre" userId="fe5f459f62e29fb2" providerId="LiveId" clId="{E7F9C300-CF7D-46BA-8945-6F80639F384A}" dt="2023-02-28T16:04:13.237" v="2099" actId="478"/>
          <ac:spMkLst>
            <pc:docMk/>
            <pc:sldMk cId="2269704551" sldId="271"/>
            <ac:spMk id="15" creationId="{9B1B1B60-02C6-EF88-EA1A-A6EC058C836C}"/>
          </ac:spMkLst>
        </pc:spChg>
        <pc:spChg chg="del">
          <ac:chgData name="Stephan Andre" userId="fe5f459f62e29fb2" providerId="LiveId" clId="{E7F9C300-CF7D-46BA-8945-6F80639F384A}" dt="2023-02-28T16:04:13.237" v="2099" actId="478"/>
          <ac:spMkLst>
            <pc:docMk/>
            <pc:sldMk cId="2269704551" sldId="271"/>
            <ac:spMk id="16" creationId="{ECEC60D5-2EEB-7FB7-BC02-19765F4111AA}"/>
          </ac:spMkLst>
        </pc:spChg>
        <pc:spChg chg="del">
          <ac:chgData name="Stephan Andre" userId="fe5f459f62e29fb2" providerId="LiveId" clId="{E7F9C300-CF7D-46BA-8945-6F80639F384A}" dt="2023-02-28T16:04:13.237" v="2099" actId="478"/>
          <ac:spMkLst>
            <pc:docMk/>
            <pc:sldMk cId="2269704551" sldId="271"/>
            <ac:spMk id="17" creationId="{71751CBD-41EA-C151-0D96-2B294D5B63DE}"/>
          </ac:spMkLst>
        </pc:spChg>
        <pc:picChg chg="add mod">
          <ac:chgData name="Stephan Andre" userId="fe5f459f62e29fb2" providerId="LiveId" clId="{E7F9C300-CF7D-46BA-8945-6F80639F384A}" dt="2023-02-28T16:33:49.691" v="2105" actId="1076"/>
          <ac:picMkLst>
            <pc:docMk/>
            <pc:sldMk cId="2269704551" sldId="271"/>
            <ac:picMk id="4" creationId="{EC886A20-A3E7-D4E8-58F3-257F2FB5CD00}"/>
          </ac:picMkLst>
        </pc:picChg>
        <pc:picChg chg="add del mod">
          <ac:chgData name="Stephan Andre" userId="fe5f459f62e29fb2" providerId="LiveId" clId="{E7F9C300-CF7D-46BA-8945-6F80639F384A}" dt="2023-02-28T16:35:08.731" v="2107"/>
          <ac:picMkLst>
            <pc:docMk/>
            <pc:sldMk cId="2269704551" sldId="271"/>
            <ac:picMk id="6" creationId="{6AAE6157-1E87-41D9-B88B-4538A54A0DBA}"/>
          </ac:picMkLst>
        </pc:picChg>
        <pc:picChg chg="add mod">
          <ac:chgData name="Stephan Andre" userId="fe5f459f62e29fb2" providerId="LiveId" clId="{E7F9C300-CF7D-46BA-8945-6F80639F384A}" dt="2023-02-28T16:35:54.304" v="2115" actId="1076"/>
          <ac:picMkLst>
            <pc:docMk/>
            <pc:sldMk cId="2269704551" sldId="271"/>
            <ac:picMk id="8" creationId="{3F71974B-C3F4-95F8-1DB5-1E17C09D2C85}"/>
          </ac:picMkLst>
        </pc:picChg>
        <pc:picChg chg="add mod">
          <ac:chgData name="Stephan Andre" userId="fe5f459f62e29fb2" providerId="LiveId" clId="{E7F9C300-CF7D-46BA-8945-6F80639F384A}" dt="2023-02-28T16:37:36.366" v="2121" actId="1076"/>
          <ac:picMkLst>
            <pc:docMk/>
            <pc:sldMk cId="2269704551" sldId="271"/>
            <ac:picMk id="10" creationId="{6C68E713-E32E-678B-FAB5-DC2D88F78862}"/>
          </ac:picMkLst>
        </pc:picChg>
        <pc:picChg chg="add mod">
          <ac:chgData name="Stephan Andre" userId="fe5f459f62e29fb2" providerId="LiveId" clId="{E7F9C300-CF7D-46BA-8945-6F80639F384A}" dt="2023-02-28T16:43:04.646" v="2144" actId="1076"/>
          <ac:picMkLst>
            <pc:docMk/>
            <pc:sldMk cId="2269704551" sldId="271"/>
            <ac:picMk id="12" creationId="{92B32393-29AB-8C58-AC94-83F62C67655A}"/>
          </ac:picMkLst>
        </pc:picChg>
        <pc:picChg chg="add mod">
          <ac:chgData name="Stephan Andre" userId="fe5f459f62e29fb2" providerId="LiveId" clId="{E7F9C300-CF7D-46BA-8945-6F80639F384A}" dt="2023-02-28T16:42:53.522" v="2140" actId="1076"/>
          <ac:picMkLst>
            <pc:docMk/>
            <pc:sldMk cId="2269704551" sldId="271"/>
            <ac:picMk id="14" creationId="{F50D7178-5F1C-0D73-33E6-0BEC9B0E3E1D}"/>
          </ac:picMkLst>
        </pc:picChg>
        <pc:picChg chg="add mod modCrop">
          <ac:chgData name="Stephan Andre" userId="fe5f459f62e29fb2" providerId="LiveId" clId="{E7F9C300-CF7D-46BA-8945-6F80639F384A}" dt="2023-02-28T16:43:01.777" v="2143" actId="1076"/>
          <ac:picMkLst>
            <pc:docMk/>
            <pc:sldMk cId="2269704551" sldId="271"/>
            <ac:picMk id="16" creationId="{8DA26AE4-1E2B-E294-526E-86AD31EC5621}"/>
          </ac:picMkLst>
        </pc:picChg>
      </pc:sldChg>
      <pc:sldChg chg="modSp mod modTransition">
        <pc:chgData name="Stephan Andre" userId="fe5f459f62e29fb2" providerId="LiveId" clId="{E7F9C300-CF7D-46BA-8945-6F80639F384A}" dt="2023-03-01T08:39:21.249" v="2506"/>
        <pc:sldMkLst>
          <pc:docMk/>
          <pc:sldMk cId="3530339567" sldId="272"/>
        </pc:sldMkLst>
        <pc:spChg chg="mod">
          <ac:chgData name="Stephan Andre" userId="fe5f459f62e29fb2" providerId="LiveId" clId="{E7F9C300-CF7D-46BA-8945-6F80639F384A}" dt="2023-03-01T08:39:07.209" v="2503" actId="1076"/>
          <ac:spMkLst>
            <pc:docMk/>
            <pc:sldMk cId="3530339567" sldId="272"/>
            <ac:spMk id="6" creationId="{77648551-D64D-47F2-B56E-06E3B5D7CE51}"/>
          </ac:spMkLst>
        </pc:spChg>
        <pc:spChg chg="mod">
          <ac:chgData name="Stephan Andre" userId="fe5f459f62e29fb2" providerId="LiveId" clId="{E7F9C300-CF7D-46BA-8945-6F80639F384A}" dt="2023-03-01T08:39:13.020" v="2505" actId="1076"/>
          <ac:spMkLst>
            <pc:docMk/>
            <pc:sldMk cId="3530339567" sldId="272"/>
            <ac:spMk id="7" creationId="{4010E7DC-127C-4E06-BAE9-68B7252B5290}"/>
          </ac:spMkLst>
        </pc:spChg>
        <pc:spChg chg="mod">
          <ac:chgData name="Stephan Andre" userId="fe5f459f62e29fb2" providerId="LiveId" clId="{E7F9C300-CF7D-46BA-8945-6F80639F384A}" dt="2023-03-01T08:39:00.991" v="2502" actId="1076"/>
          <ac:spMkLst>
            <pc:docMk/>
            <pc:sldMk cId="3530339567" sldId="272"/>
            <ac:spMk id="8" creationId="{B46FBB0B-C163-4C83-9833-D2148FBBC493}"/>
          </ac:spMkLst>
        </pc:spChg>
      </pc:sldChg>
    </pc:docChg>
  </pc:docChgLst>
  <pc:docChgLst>
    <pc:chgData userId="bb1510922ba97e53" providerId="LiveId" clId="{D4355DD8-58CE-43D7-8A36-EB4AE172A551}"/>
    <pc:docChg chg="undo custSel addSld modSld">
      <pc:chgData name="" userId="bb1510922ba97e53" providerId="LiveId" clId="{D4355DD8-58CE-43D7-8A36-EB4AE172A551}" dt="2023-03-01T08:35:00.300" v="2168" actId="20577"/>
      <pc:docMkLst>
        <pc:docMk/>
      </pc:docMkLst>
      <pc:sldChg chg="modSp">
        <pc:chgData name="" userId="bb1510922ba97e53" providerId="LiveId" clId="{D4355DD8-58CE-43D7-8A36-EB4AE172A551}" dt="2023-03-01T08:26:33.035" v="2140" actId="20577"/>
        <pc:sldMkLst>
          <pc:docMk/>
          <pc:sldMk cId="4119979306" sldId="265"/>
        </pc:sldMkLst>
        <pc:graphicFrameChg chg="mod modGraphic">
          <ac:chgData name="" userId="bb1510922ba97e53" providerId="LiveId" clId="{D4355DD8-58CE-43D7-8A36-EB4AE172A551}" dt="2023-03-01T08:26:33.035" v="2140" actId="20577"/>
          <ac:graphicFrameMkLst>
            <pc:docMk/>
            <pc:sldMk cId="4119979306" sldId="265"/>
            <ac:graphicFrameMk id="4" creationId="{339C9767-D6E3-2D3B-7204-CA7FFA3D9A91}"/>
          </ac:graphicFrameMkLst>
        </pc:graphicFrameChg>
      </pc:sldChg>
      <pc:sldChg chg="addSp delSp modSp add modAnim">
        <pc:chgData name="" userId="bb1510922ba97e53" providerId="LiveId" clId="{D4355DD8-58CE-43D7-8A36-EB4AE172A551}" dt="2023-03-01T08:35:00.300" v="2168" actId="20577"/>
        <pc:sldMkLst>
          <pc:docMk/>
          <pc:sldMk cId="3530339567" sldId="272"/>
        </pc:sldMkLst>
        <pc:spChg chg="mod">
          <ac:chgData name="" userId="bb1510922ba97e53" providerId="LiveId" clId="{D4355DD8-58CE-43D7-8A36-EB4AE172A551}" dt="2023-03-01T08:19:01.407" v="1602"/>
          <ac:spMkLst>
            <pc:docMk/>
            <pc:sldMk cId="3530339567" sldId="272"/>
            <ac:spMk id="2" creationId="{B8C96FD0-D22A-48B0-AD67-98E03A5D3950}"/>
          </ac:spMkLst>
        </pc:spChg>
        <pc:spChg chg="del">
          <ac:chgData name="" userId="bb1510922ba97e53" providerId="LiveId" clId="{D4355DD8-58CE-43D7-8A36-EB4AE172A551}" dt="2023-03-01T08:22:06.454" v="1944"/>
          <ac:spMkLst>
            <pc:docMk/>
            <pc:sldMk cId="3530339567" sldId="272"/>
            <ac:spMk id="3" creationId="{B3FA6AA7-3CC9-4440-A9A3-5DE67DED271F}"/>
          </ac:spMkLst>
        </pc:spChg>
        <pc:spChg chg="add mod">
          <ac:chgData name="" userId="bb1510922ba97e53" providerId="LiveId" clId="{D4355DD8-58CE-43D7-8A36-EB4AE172A551}" dt="2023-03-01T08:33:59.904" v="2167" actId="20577"/>
          <ac:spMkLst>
            <pc:docMk/>
            <pc:sldMk cId="3530339567" sldId="272"/>
            <ac:spMk id="4" creationId="{E7A2ADDF-CDD1-42C2-A456-05A4F0EFC6C1}"/>
          </ac:spMkLst>
        </pc:spChg>
        <pc:spChg chg="add mod">
          <ac:chgData name="" userId="bb1510922ba97e53" providerId="LiveId" clId="{D4355DD8-58CE-43D7-8A36-EB4AE172A551}" dt="2023-03-01T08:26:19.013" v="2119" actId="1076"/>
          <ac:spMkLst>
            <pc:docMk/>
            <pc:sldMk cId="3530339567" sldId="272"/>
            <ac:spMk id="5" creationId="{9B1E7345-15F4-4F67-82EE-701C6A5E30BC}"/>
          </ac:spMkLst>
        </pc:spChg>
        <pc:spChg chg="add mod">
          <ac:chgData name="" userId="bb1510922ba97e53" providerId="LiveId" clId="{D4355DD8-58CE-43D7-8A36-EB4AE172A551}" dt="2023-03-01T08:26:51.187" v="2143" actId="20577"/>
          <ac:spMkLst>
            <pc:docMk/>
            <pc:sldMk cId="3530339567" sldId="272"/>
            <ac:spMk id="6" creationId="{77648551-D64D-47F2-B56E-06E3B5D7CE51}"/>
          </ac:spMkLst>
        </pc:spChg>
        <pc:spChg chg="add mod">
          <ac:chgData name="" userId="bb1510922ba97e53" providerId="LiveId" clId="{D4355DD8-58CE-43D7-8A36-EB4AE172A551}" dt="2023-03-01T08:26:19.013" v="2119" actId="1076"/>
          <ac:spMkLst>
            <pc:docMk/>
            <pc:sldMk cId="3530339567" sldId="272"/>
            <ac:spMk id="7" creationId="{4010E7DC-127C-4E06-BAE9-68B7252B5290}"/>
          </ac:spMkLst>
        </pc:spChg>
        <pc:spChg chg="add mod ord">
          <ac:chgData name="" userId="bb1510922ba97e53" providerId="LiveId" clId="{D4355DD8-58CE-43D7-8A36-EB4AE172A551}" dt="2023-03-01T08:35:00.300" v="2168" actId="20577"/>
          <ac:spMkLst>
            <pc:docMk/>
            <pc:sldMk cId="3530339567" sldId="272"/>
            <ac:spMk id="8" creationId="{B46FBB0B-C163-4C83-9833-D2148FBBC493}"/>
          </ac:spMkLst>
        </pc:spChg>
      </pc:sldChg>
    </pc:docChg>
  </pc:docChgLst>
  <pc:docChgLst>
    <pc:chgData name="Stephan Andre" userId="fe5f459f62e29fb2" providerId="LiveId" clId="{57B7017E-4D38-4014-9B7E-EA74D2276F73}"/>
    <pc:docChg chg="modSld">
      <pc:chgData name="Stephan Andre" userId="fe5f459f62e29fb2" providerId="LiveId" clId="{57B7017E-4D38-4014-9B7E-EA74D2276F73}" dt="2023-03-03T16:01:03.593" v="0" actId="20577"/>
      <pc:docMkLst>
        <pc:docMk/>
      </pc:docMkLst>
      <pc:sldChg chg="modSp mod">
        <pc:chgData name="Stephan Andre" userId="fe5f459f62e29fb2" providerId="LiveId" clId="{57B7017E-4D38-4014-9B7E-EA74D2276F73}" dt="2023-03-03T16:01:03.593" v="0" actId="20577"/>
        <pc:sldMkLst>
          <pc:docMk/>
          <pc:sldMk cId="1487700712" sldId="256"/>
        </pc:sldMkLst>
        <pc:spChg chg="mod">
          <ac:chgData name="Stephan Andre" userId="fe5f459f62e29fb2" providerId="LiveId" clId="{57B7017E-4D38-4014-9B7E-EA74D2276F73}" dt="2023-03-03T16:01:03.593" v="0" actId="20577"/>
          <ac:spMkLst>
            <pc:docMk/>
            <pc:sldMk cId="1487700712" sldId="256"/>
            <ac:spMk id="2" creationId="{C02C5318-1A1E-49D0-B2E2-A4B0FA9E8A4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F81CEA5-62FD-4C83-BDE3-91DFB9827D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A1CBFD-6AD0-48C4-B91B-58830F6F4C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4A2EA4-0B56-441C-A9D3-5AD09C9F1422}" type="datetime1">
              <a:rPr lang="de-DE" smtClean="0"/>
              <a:t>03.03.2023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E55D22-46A3-4B8C-AD40-252FE7896C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70DCEF-9071-4B17-801B-37B4465C8E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90168E-626C-4E60-93C0-A00D256094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3477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085CE-6145-404E-B599-68FDF26648DF}" type="datetime1">
              <a:rPr lang="de-DE" smtClean="0"/>
              <a:pPr/>
              <a:t>03.03.2023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B3AB32-59DF-41F1-9618-EDFBF5049629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618056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04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6B3AB32-59DF-41F1-9618-EDFBF504962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71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CAC03BF4-324D-444B-B2B4-5879EFE83EC5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14D70A-F3C5-4A6E-9522-4175BD08EA7F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4688D79-9856-49D3-A6E5-0DDD62E7F21D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DE1979-03AF-4780-AA12-4B63DE69AC45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D6A1D9F-0411-49EB-8C99-09648CED7900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277A7A-EAFE-4BD9-883A-190BF6213361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7AF743-5D3F-4201-BC3F-6547FAFA22B9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D69A12-2F55-4BC0-8DE6-9A20F0D713DC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Rechteck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12B84F-57B3-4CC5-9030-860002DF7D30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79E7381-8FDF-40EE-9279-25401C84A40A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89B38-3700-4F31-B929-FDC2A865E208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tx1">
              <a:lumMod val="50000"/>
              <a:lumOff val="50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43214D96-B3C8-4F1E-B664-5DE2819FAB83}" type="datetime1">
              <a:rPr lang="de-DE" noProof="0" smtClean="0"/>
              <a:t>03.03.2023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Rechteck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hteck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hteck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</p:txBody>
      </p:sp>
      <p:pic>
        <p:nvPicPr>
          <p:cNvPr id="7" name="Bild 6" descr="Digitale Verbindungen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 rtlCol="0">
            <a:noAutofit/>
          </a:bodyPr>
          <a:lstStyle/>
          <a:p>
            <a:pPr rtl="0"/>
            <a:r>
              <a:rPr lang="de-DE" sz="6000" dirty="0">
                <a:solidFill>
                  <a:schemeClr val="bg1"/>
                </a:solidFill>
              </a:rPr>
              <a:t>Industry 4.0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 rtlCol="0">
            <a:normAutofit/>
          </a:bodyPr>
          <a:lstStyle/>
          <a:p>
            <a:pPr rtl="0"/>
            <a:r>
              <a:rPr lang="de-DE">
                <a:solidFill>
                  <a:srgbClr val="7CEBFF"/>
                </a:solidFill>
              </a:rPr>
              <a:t>Stéphan André, Jean De </a:t>
            </a:r>
            <a:r>
              <a:rPr lang="de-DE" err="1">
                <a:solidFill>
                  <a:srgbClr val="7CEBFF"/>
                </a:solidFill>
              </a:rPr>
              <a:t>Meyere</a:t>
            </a:r>
            <a:r>
              <a:rPr lang="de-DE">
                <a:solidFill>
                  <a:srgbClr val="7CEBFF"/>
                </a:solidFill>
              </a:rPr>
              <a:t>, Laurent Roy</a:t>
            </a: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10200-D50A-6473-C47F-9922C3D6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III. Solution(s)</a:t>
            </a:r>
            <a:endParaRPr lang="fr-B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E57B6B2-40F5-210C-722C-5F010D97C2CE}"/>
              </a:ext>
            </a:extLst>
          </p:cNvPr>
          <p:cNvSpPr txBox="1"/>
          <p:nvPr/>
        </p:nvSpPr>
        <p:spPr>
          <a:xfrm>
            <a:off x="415728" y="1942012"/>
            <a:ext cx="918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  <a:latin typeface="Abadi" panose="020B0604020104020204" pitchFamily="34" charset="0"/>
              </a:rPr>
              <a:t>3. Accelerating the twin transitions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D5E7DE8A-E866-5817-5096-C0E6F4342AD2}"/>
              </a:ext>
            </a:extLst>
          </p:cNvPr>
          <p:cNvSpPr/>
          <p:nvPr/>
        </p:nvSpPr>
        <p:spPr>
          <a:xfrm>
            <a:off x="581192" y="2741213"/>
            <a:ext cx="2867403" cy="11317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Co-</a:t>
            </a:r>
            <a:r>
              <a:rPr lang="de-DE" err="1"/>
              <a:t>creation</a:t>
            </a:r>
            <a:r>
              <a:rPr lang="de-DE"/>
              <a:t> of </a:t>
            </a:r>
            <a:r>
              <a:rPr lang="de-DE" err="1"/>
              <a:t>transition</a:t>
            </a:r>
            <a:r>
              <a:rPr lang="de-DE"/>
              <a:t> </a:t>
            </a:r>
            <a:r>
              <a:rPr lang="de-DE" err="1"/>
              <a:t>pathways</a:t>
            </a:r>
            <a:r>
              <a:rPr lang="de-DE"/>
              <a:t> </a:t>
            </a:r>
            <a:r>
              <a:rPr lang="de-DE" err="1"/>
              <a:t>across</a:t>
            </a:r>
            <a:r>
              <a:rPr lang="de-DE"/>
              <a:t> </a:t>
            </a:r>
            <a:r>
              <a:rPr lang="de-DE" err="1"/>
              <a:t>industrial</a:t>
            </a:r>
            <a:r>
              <a:rPr lang="de-DE"/>
              <a:t> </a:t>
            </a:r>
            <a:r>
              <a:rPr lang="de-DE" err="1"/>
              <a:t>ecosystems</a:t>
            </a:r>
            <a:endParaRPr lang="fr-B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9D7A250-837A-96D5-6929-80C7A73A87DB}"/>
              </a:ext>
            </a:extLst>
          </p:cNvPr>
          <p:cNvSpPr/>
          <p:nvPr/>
        </p:nvSpPr>
        <p:spPr>
          <a:xfrm>
            <a:off x="3912220" y="2741213"/>
            <a:ext cx="2867403" cy="11317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Recovery </a:t>
            </a:r>
            <a:r>
              <a:rPr lang="de-DE" err="1"/>
              <a:t>efforts</a:t>
            </a:r>
            <a:r>
              <a:rPr lang="de-DE"/>
              <a:t> + </a:t>
            </a:r>
            <a:br>
              <a:rPr lang="de-DE"/>
            </a:br>
            <a:r>
              <a:rPr lang="de-DE"/>
              <a:t>multi-country </a:t>
            </a:r>
            <a:r>
              <a:rPr lang="de-DE" err="1"/>
              <a:t>projects</a:t>
            </a:r>
            <a:endParaRPr lang="fr-B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2DC5C8-147D-9E6E-DDC5-A3ABE65AB71E}"/>
              </a:ext>
            </a:extLst>
          </p:cNvPr>
          <p:cNvSpPr/>
          <p:nvPr/>
        </p:nvSpPr>
        <p:spPr>
          <a:xfrm>
            <a:off x="7550388" y="2172844"/>
            <a:ext cx="3875314" cy="1552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Review of 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/>
              <a:t>Competition </a:t>
            </a:r>
            <a:r>
              <a:rPr lang="de-DE" err="1"/>
              <a:t>rules</a:t>
            </a:r>
            <a:endParaRPr lang="de-DE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/>
              <a:t>State </a:t>
            </a:r>
            <a:r>
              <a:rPr lang="de-DE" err="1"/>
              <a:t>aid</a:t>
            </a:r>
            <a:endParaRPr lang="de-DE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/>
              <a:t>Broadband </a:t>
            </a:r>
            <a:r>
              <a:rPr lang="de-DE" err="1"/>
              <a:t>guidelines</a:t>
            </a:r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A0C7B82-D744-9481-EF70-7528CF2A97B4}"/>
              </a:ext>
            </a:extLst>
          </p:cNvPr>
          <p:cNvSpPr/>
          <p:nvPr/>
        </p:nvSpPr>
        <p:spPr>
          <a:xfrm>
            <a:off x="7550388" y="3955789"/>
            <a:ext cx="3875314" cy="786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Update of EC Trade Policy Review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6324F54-FD23-972E-5214-5FC5C116CC4B}"/>
              </a:ext>
            </a:extLst>
          </p:cNvPr>
          <p:cNvSpPr/>
          <p:nvPr/>
        </p:nvSpPr>
        <p:spPr>
          <a:xfrm>
            <a:off x="346059" y="4134399"/>
            <a:ext cx="2519060" cy="1216529"/>
          </a:xfrm>
          <a:prstGeom prst="ellipse">
            <a:avLst/>
          </a:prstGeom>
          <a:solidFill>
            <a:srgbClr val="FF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Horizon Europe </a:t>
            </a:r>
            <a:r>
              <a:rPr lang="de-DE" err="1"/>
              <a:t>Program</a:t>
            </a:r>
            <a:r>
              <a:rPr lang="de-DE"/>
              <a:t> and Innovation Fund</a:t>
            </a:r>
            <a:endParaRPr lang="fr-B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5ADBF74-7CEA-8F3D-678F-2F9D87984D2A}"/>
              </a:ext>
            </a:extLst>
          </p:cNvPr>
          <p:cNvSpPr/>
          <p:nvPr/>
        </p:nvSpPr>
        <p:spPr>
          <a:xfrm>
            <a:off x="3364749" y="4079856"/>
            <a:ext cx="3755678" cy="1642272"/>
          </a:xfrm>
          <a:prstGeom prst="ellipse">
            <a:avLst/>
          </a:prstGeom>
          <a:solidFill>
            <a:srgbClr val="FF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Digital Europe </a:t>
            </a:r>
            <a:r>
              <a:rPr lang="de-DE" err="1"/>
              <a:t>Program</a:t>
            </a:r>
            <a:r>
              <a:rPr lang="de-DE"/>
              <a:t>: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/>
              <a:t>Digital Innovation Hubs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/>
              <a:t>European Innovation Council</a:t>
            </a:r>
            <a:endParaRPr lang="fr-B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B1B1B60-02C6-EF88-EA1A-A6EC058C836C}"/>
              </a:ext>
            </a:extLst>
          </p:cNvPr>
          <p:cNvSpPr/>
          <p:nvPr/>
        </p:nvSpPr>
        <p:spPr>
          <a:xfrm>
            <a:off x="1495140" y="5123494"/>
            <a:ext cx="3309257" cy="161108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European Skills Agenda &amp; Skills </a:t>
            </a:r>
            <a:r>
              <a:rPr lang="de-DE" err="1"/>
              <a:t>Roundtables</a:t>
            </a:r>
            <a:endParaRPr lang="fr-BE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ECEC60D5-2EEB-7FB7-BC02-19765F4111AA}"/>
              </a:ext>
            </a:extLst>
          </p:cNvPr>
          <p:cNvSpPr/>
          <p:nvPr/>
        </p:nvSpPr>
        <p:spPr>
          <a:xfrm>
            <a:off x="8378098" y="5045227"/>
            <a:ext cx="2211526" cy="67690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/>
              <a:t>Data Act</a:t>
            </a:r>
            <a:endParaRPr lang="fr-BE" sz="2400"/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71751CBD-41EA-C151-0D96-2B294D5B63DE}"/>
              </a:ext>
            </a:extLst>
          </p:cNvPr>
          <p:cNvSpPr/>
          <p:nvPr/>
        </p:nvSpPr>
        <p:spPr>
          <a:xfrm>
            <a:off x="8378098" y="5929036"/>
            <a:ext cx="2211526" cy="67690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/>
              <a:t>AI Act</a:t>
            </a:r>
            <a:endParaRPr lang="fr-BE" sz="2400"/>
          </a:p>
        </p:txBody>
      </p:sp>
    </p:spTree>
    <p:extLst>
      <p:ext uri="{BB962C8B-B14F-4D97-AF65-F5344CB8AC3E}">
        <p14:creationId xmlns:p14="http://schemas.microsoft.com/office/powerpoint/2010/main" val="21804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10200-D50A-6473-C47F-9922C3D6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III. Solution(s): </a:t>
            </a:r>
            <a:r>
              <a:rPr lang="de-DE" err="1"/>
              <a:t>Concretely</a:t>
            </a:r>
            <a:endParaRPr lang="fr-BE"/>
          </a:p>
        </p:txBody>
      </p:sp>
      <p:pic>
        <p:nvPicPr>
          <p:cNvPr id="4" name="Grafik 3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EC886A20-A3E7-D4E8-58F3-257F2FB5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66" y="2181981"/>
            <a:ext cx="4136015" cy="2757343"/>
          </a:xfrm>
          <a:prstGeom prst="rect">
            <a:avLst/>
          </a:prstGeom>
        </p:spPr>
      </p:pic>
      <p:pic>
        <p:nvPicPr>
          <p:cNvPr id="8" name="Grafik 7" descr="Ein Bild, das Text, Person, Mann enthält.&#10;&#10;Automatisch generierte Beschreibung">
            <a:extLst>
              <a:ext uri="{FF2B5EF4-FFF2-40B4-BE49-F238E27FC236}">
                <a16:creationId xmlns:a16="http://schemas.microsoft.com/office/drawing/2014/main" id="{3F71974B-C3F4-95F8-1DB5-1E17C09D2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5429" y="1664608"/>
            <a:ext cx="1896044" cy="1896044"/>
          </a:xfrm>
          <a:prstGeom prst="rect">
            <a:avLst/>
          </a:prstGeom>
        </p:spPr>
      </p:pic>
      <p:pic>
        <p:nvPicPr>
          <p:cNvPr id="10" name="Grafik 9" descr="Ein Bild, das Text, Briefpapier enthält.&#10;&#10;Automatisch generierte Beschreibung">
            <a:extLst>
              <a:ext uri="{FF2B5EF4-FFF2-40B4-BE49-F238E27FC236}">
                <a16:creationId xmlns:a16="http://schemas.microsoft.com/office/drawing/2014/main" id="{6C68E713-E32E-678B-FAB5-DC2D88F78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626" y="3904703"/>
            <a:ext cx="3869868" cy="2577378"/>
          </a:xfrm>
          <a:prstGeom prst="rect">
            <a:avLst/>
          </a:prstGeom>
        </p:spPr>
      </p:pic>
      <p:pic>
        <p:nvPicPr>
          <p:cNvPr id="12" name="Grafik 11" descr="Ein Bild, das farbig enthält.&#10;&#10;Automatisch generierte Beschreibung">
            <a:extLst>
              <a:ext uri="{FF2B5EF4-FFF2-40B4-BE49-F238E27FC236}">
                <a16:creationId xmlns:a16="http://schemas.microsoft.com/office/drawing/2014/main" id="{92B32393-29AB-8C58-AC94-83F62C676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706" y="2019707"/>
            <a:ext cx="4655694" cy="261882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50D7178-5F1C-0D73-33E6-0BEC9B0E3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3459" y="1930242"/>
            <a:ext cx="1778000" cy="1184593"/>
          </a:xfrm>
          <a:prstGeom prst="rect">
            <a:avLst/>
          </a:prstGeom>
        </p:spPr>
      </p:pic>
      <p:pic>
        <p:nvPicPr>
          <p:cNvPr id="16" name="Grafik 15" descr="Ein Bild, das Hydrozoen enthält.&#10;&#10;Automatisch generierte Beschreibung">
            <a:extLst>
              <a:ext uri="{FF2B5EF4-FFF2-40B4-BE49-F238E27FC236}">
                <a16:creationId xmlns:a16="http://schemas.microsoft.com/office/drawing/2014/main" id="{8DA26AE4-1E2B-E294-526E-86AD31EC56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942" t="17763" r="14726" b="12318"/>
          <a:stretch/>
        </p:blipFill>
        <p:spPr>
          <a:xfrm>
            <a:off x="9202343" y="4067430"/>
            <a:ext cx="1807402" cy="26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04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0F4F7-C3F6-2DE1-8181-1E10635AB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</a:t>
            </a:r>
            <a:r>
              <a:rPr lang="de-DE" dirty="0" err="1"/>
              <a:t>Process</a:t>
            </a:r>
            <a:r>
              <a:rPr lang="de-DE" dirty="0"/>
              <a:t> &amp; Nature</a:t>
            </a:r>
            <a:endParaRPr lang="fr-BE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339C9767-D6E3-2D3B-7204-CA7FFA3D9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280743"/>
              </p:ext>
            </p:extLst>
          </p:nvPr>
        </p:nvGraphicFramePr>
        <p:xfrm>
          <a:off x="360218" y="1860674"/>
          <a:ext cx="11554692" cy="4843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407">
                  <a:extLst>
                    <a:ext uri="{9D8B030D-6E8A-4147-A177-3AD203B41FA5}">
                      <a16:colId xmlns:a16="http://schemas.microsoft.com/office/drawing/2014/main" val="1174926941"/>
                    </a:ext>
                  </a:extLst>
                </a:gridCol>
                <a:gridCol w="2546316">
                  <a:extLst>
                    <a:ext uri="{9D8B030D-6E8A-4147-A177-3AD203B41FA5}">
                      <a16:colId xmlns:a16="http://schemas.microsoft.com/office/drawing/2014/main" val="2900697711"/>
                    </a:ext>
                  </a:extLst>
                </a:gridCol>
                <a:gridCol w="2217386">
                  <a:extLst>
                    <a:ext uri="{9D8B030D-6E8A-4147-A177-3AD203B41FA5}">
                      <a16:colId xmlns:a16="http://schemas.microsoft.com/office/drawing/2014/main" val="636241466"/>
                    </a:ext>
                  </a:extLst>
                </a:gridCol>
                <a:gridCol w="2016618">
                  <a:extLst>
                    <a:ext uri="{9D8B030D-6E8A-4147-A177-3AD203B41FA5}">
                      <a16:colId xmlns:a16="http://schemas.microsoft.com/office/drawing/2014/main" val="2394031585"/>
                    </a:ext>
                  </a:extLst>
                </a:gridCol>
                <a:gridCol w="2499965">
                  <a:extLst>
                    <a:ext uri="{9D8B030D-6E8A-4147-A177-3AD203B41FA5}">
                      <a16:colId xmlns:a16="http://schemas.microsoft.com/office/drawing/2014/main" val="2813653350"/>
                    </a:ext>
                  </a:extLst>
                </a:gridCol>
              </a:tblGrid>
              <a:tr h="595146">
                <a:tc>
                  <a:txBody>
                    <a:bodyPr/>
                    <a:lstStyle/>
                    <a:p>
                      <a:r>
                        <a:rPr lang="de-DE" sz="1800" dirty="0"/>
                        <a:t>Name</a:t>
                      </a:r>
                      <a:endParaRPr lang="fr-B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Type of </a:t>
                      </a:r>
                      <a:r>
                        <a:rPr lang="de-DE" sz="1800" dirty="0" err="1"/>
                        <a:t>instrument</a:t>
                      </a:r>
                      <a:endParaRPr lang="fr-B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Basis</a:t>
                      </a:r>
                      <a:endParaRPr lang="fr-B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Procedure</a:t>
                      </a:r>
                      <a:r>
                        <a:rPr lang="de-DE" sz="1800" dirty="0"/>
                        <a:t> (</a:t>
                      </a:r>
                      <a:r>
                        <a:rPr lang="de-DE" sz="1800" dirty="0" err="1"/>
                        <a:t>for</a:t>
                      </a:r>
                      <a:r>
                        <a:rPr lang="de-DE" sz="1800" dirty="0"/>
                        <a:t> legal </a:t>
                      </a:r>
                      <a:r>
                        <a:rPr lang="de-DE" sz="1800" dirty="0" err="1"/>
                        <a:t>acts</a:t>
                      </a:r>
                      <a:r>
                        <a:rPr lang="de-DE" sz="1800" dirty="0"/>
                        <a:t>)</a:t>
                      </a:r>
                      <a:endParaRPr lang="fr-B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Current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stage</a:t>
                      </a:r>
                      <a:r>
                        <a:rPr lang="de-DE" sz="1800" dirty="0"/>
                        <a:t>/</a:t>
                      </a:r>
                      <a:r>
                        <a:rPr lang="de-DE" sz="1800" dirty="0" err="1"/>
                        <a:t>status</a:t>
                      </a:r>
                      <a:endParaRPr lang="fr-B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121928"/>
                  </a:ext>
                </a:extLst>
              </a:tr>
              <a:tr h="481785">
                <a:tc>
                  <a:txBody>
                    <a:bodyPr/>
                    <a:lstStyle/>
                    <a:p>
                      <a:r>
                        <a:rPr lang="de-DE" sz="1400" dirty="0"/>
                        <a:t>Single Market Emergency Instrument (SMEI)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Regulation 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21, 45, 114 TFEU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Ordinary</a:t>
                      </a:r>
                      <a:r>
                        <a:rPr lang="de-DE" sz="1400" dirty="0"/>
                        <a:t> Legislative </a:t>
                      </a:r>
                      <a:r>
                        <a:rPr lang="de-DE" sz="1400" dirty="0" err="1"/>
                        <a:t>Procedure</a:t>
                      </a:r>
                      <a:r>
                        <a:rPr lang="de-DE" sz="1400" dirty="0"/>
                        <a:t> (OLP)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Proposal</a:t>
                      </a:r>
                      <a:r>
                        <a:rPr lang="fr-FR" sz="1400" dirty="0"/>
                        <a:t>, 19/09/2022</a:t>
                      </a:r>
                    </a:p>
                    <a:p>
                      <a:r>
                        <a:rPr lang="fr-FR" sz="1400" dirty="0" err="1"/>
                        <a:t>Currently</a:t>
                      </a:r>
                      <a:r>
                        <a:rPr lang="fr-FR" sz="1400" dirty="0"/>
                        <a:t> in first </a:t>
                      </a:r>
                      <a:r>
                        <a:rPr lang="fr-FR" sz="1400" dirty="0" err="1"/>
                        <a:t>reading</a:t>
                      </a:r>
                      <a:r>
                        <a:rPr lang="fr-FR" sz="1400" dirty="0"/>
                        <a:t> by EP</a:t>
                      </a:r>
                      <a:endParaRPr lang="fr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654756"/>
                  </a:ext>
                </a:extLst>
              </a:tr>
              <a:tr h="283403">
                <a:tc>
                  <a:txBody>
                    <a:bodyPr/>
                    <a:lstStyle/>
                    <a:p>
                      <a:r>
                        <a:rPr lang="fr-BE" sz="1400" dirty="0"/>
                        <a:t>Digital </a:t>
                      </a:r>
                      <a:r>
                        <a:rPr lang="fr-BE" sz="1400" dirty="0" err="1"/>
                        <a:t>Markets</a:t>
                      </a:r>
                      <a:r>
                        <a:rPr lang="fr-BE" sz="1400" dirty="0"/>
                        <a:t> </a:t>
                      </a:r>
                      <a:r>
                        <a:rPr lang="fr-BE" sz="1400" dirty="0" err="1"/>
                        <a:t>Act</a:t>
                      </a:r>
                      <a:r>
                        <a:rPr lang="fr-BE" sz="1400" dirty="0"/>
                        <a:t> (DMA)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 err="1"/>
                        <a:t>Regulation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/>
                        <a:t>114 TFUE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OLP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 err="1"/>
                        <a:t>Adopted</a:t>
                      </a:r>
                      <a:r>
                        <a:rPr lang="fr-BE" sz="1400" dirty="0"/>
                        <a:t>, 014/09/2022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65088"/>
                  </a:ext>
                </a:extLst>
              </a:tr>
              <a:tr h="283403">
                <a:tc>
                  <a:txBody>
                    <a:bodyPr/>
                    <a:lstStyle/>
                    <a:p>
                      <a:r>
                        <a:rPr lang="fr-BE" sz="1400" dirty="0"/>
                        <a:t>Digital Services </a:t>
                      </a:r>
                      <a:r>
                        <a:rPr lang="fr-BE" sz="1400" dirty="0" err="1"/>
                        <a:t>Act</a:t>
                      </a:r>
                      <a:r>
                        <a:rPr lang="fr-BE" sz="1400" dirty="0"/>
                        <a:t> (DSA)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 err="1"/>
                        <a:t>Regulation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/>
                        <a:t>114 TFUE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OLP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400" dirty="0" err="1"/>
                        <a:t>Adopted</a:t>
                      </a:r>
                      <a:r>
                        <a:rPr lang="fr-BE" sz="1400" dirty="0"/>
                        <a:t>, 19/10/2022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41491"/>
                  </a:ext>
                </a:extLst>
              </a:tr>
              <a:tr h="481785">
                <a:tc>
                  <a:txBody>
                    <a:bodyPr/>
                    <a:lstStyle/>
                    <a:p>
                      <a:r>
                        <a:rPr lang="fr-FR" sz="1400" dirty="0"/>
                        <a:t>Standardisation </a:t>
                      </a:r>
                      <a:r>
                        <a:rPr lang="fr-FR" sz="1400" dirty="0" err="1"/>
                        <a:t>Regulation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Regulation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114 TFUE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OLP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Adopted</a:t>
                      </a:r>
                      <a:r>
                        <a:rPr lang="fr-FR" sz="1400" dirty="0"/>
                        <a:t>; 25/10/2012 – </a:t>
                      </a:r>
                      <a:r>
                        <a:rPr lang="fr-FR" sz="1400" b="1" dirty="0" err="1"/>
                        <a:t>might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be</a:t>
                      </a:r>
                      <a:r>
                        <a:rPr lang="fr-FR" sz="1400" b="1" dirty="0"/>
                        <a:t> </a:t>
                      </a:r>
                      <a:r>
                        <a:rPr lang="fr-FR" sz="1400" b="1" dirty="0" err="1"/>
                        <a:t>amended</a:t>
                      </a:r>
                      <a:endParaRPr lang="fr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767724"/>
                  </a:ext>
                </a:extLst>
              </a:tr>
              <a:tr h="680167">
                <a:tc>
                  <a:txBody>
                    <a:bodyPr/>
                    <a:lstStyle/>
                    <a:p>
                      <a:r>
                        <a:rPr lang="fr-FR" sz="1400" dirty="0" err="1"/>
                        <a:t>Foreign</a:t>
                      </a:r>
                      <a:r>
                        <a:rPr lang="fr-FR" sz="1400" dirty="0"/>
                        <a:t> Subsidies </a:t>
                      </a:r>
                      <a:r>
                        <a:rPr lang="fr-FR" sz="1400" dirty="0" err="1"/>
                        <a:t>distorting</a:t>
                      </a:r>
                      <a:r>
                        <a:rPr lang="fr-FR" sz="1400" dirty="0"/>
                        <a:t> the </a:t>
                      </a:r>
                      <a:r>
                        <a:rPr lang="fr-FR" sz="1400" dirty="0" err="1"/>
                        <a:t>Internal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Market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Regulation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Regulation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114 TFUE</a:t>
                      </a:r>
                    </a:p>
                    <a:p>
                      <a:r>
                        <a:rPr lang="fr-FR" sz="1400" dirty="0"/>
                        <a:t>207 TFUE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OLP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Adopted</a:t>
                      </a:r>
                      <a:r>
                        <a:rPr lang="fr-FR" sz="1400" dirty="0"/>
                        <a:t>, 14/12/2022</a:t>
                      </a:r>
                      <a:endParaRPr lang="fr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807189"/>
                  </a:ext>
                </a:extLst>
              </a:tr>
              <a:tr h="481785">
                <a:tc>
                  <a:txBody>
                    <a:bodyPr/>
                    <a:lstStyle/>
                    <a:p>
                      <a:r>
                        <a:rPr lang="fr-FR" sz="1400" dirty="0"/>
                        <a:t>Data </a:t>
                      </a:r>
                      <a:r>
                        <a:rPr lang="fr-FR" sz="1400" dirty="0" err="1"/>
                        <a:t>Act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Regulation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114 TFUE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OLP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Proposal</a:t>
                      </a:r>
                      <a:r>
                        <a:rPr lang="fr-FR" sz="1400" dirty="0"/>
                        <a:t>, 24/02/2022</a:t>
                      </a:r>
                    </a:p>
                    <a:p>
                      <a:r>
                        <a:rPr lang="fr-FR" sz="1400" dirty="0" err="1"/>
                        <a:t>Currently</a:t>
                      </a:r>
                      <a:r>
                        <a:rPr lang="fr-FR" sz="1400" dirty="0"/>
                        <a:t> in first </a:t>
                      </a:r>
                      <a:r>
                        <a:rPr lang="fr-FR" sz="1400" dirty="0" err="1"/>
                        <a:t>reading</a:t>
                      </a:r>
                      <a:r>
                        <a:rPr lang="fr-FR" sz="1400" dirty="0"/>
                        <a:t> by EP</a:t>
                      </a:r>
                      <a:endParaRPr lang="fr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862294"/>
                  </a:ext>
                </a:extLst>
              </a:tr>
              <a:tr h="481785">
                <a:tc>
                  <a:txBody>
                    <a:bodyPr/>
                    <a:lstStyle/>
                    <a:p>
                      <a:r>
                        <a:rPr lang="fr-FR" sz="1400" dirty="0"/>
                        <a:t>AI </a:t>
                      </a:r>
                      <a:r>
                        <a:rPr lang="fr-FR" sz="1400" dirty="0" err="1"/>
                        <a:t>Act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Regulation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114 TFUE</a:t>
                      </a:r>
                    </a:p>
                    <a:p>
                      <a:r>
                        <a:rPr lang="fr-FR" sz="1400" dirty="0"/>
                        <a:t>116 TFUE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OLP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Proposal</a:t>
                      </a:r>
                      <a:r>
                        <a:rPr lang="fr-FR" sz="1400" dirty="0"/>
                        <a:t>, 22/04/2022</a:t>
                      </a:r>
                    </a:p>
                    <a:p>
                      <a:r>
                        <a:rPr lang="fr-FR" sz="1400" dirty="0" err="1"/>
                        <a:t>Currently</a:t>
                      </a:r>
                      <a:r>
                        <a:rPr lang="fr-FR" sz="1400" dirty="0"/>
                        <a:t> in first </a:t>
                      </a:r>
                      <a:r>
                        <a:rPr lang="fr-FR" sz="1400" dirty="0" err="1"/>
                        <a:t>reading</a:t>
                      </a:r>
                      <a:r>
                        <a:rPr lang="fr-FR" sz="1400" dirty="0"/>
                        <a:t> by EP</a:t>
                      </a:r>
                      <a:endParaRPr lang="fr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862694"/>
                  </a:ext>
                </a:extLst>
              </a:tr>
              <a:tr h="789342">
                <a:tc>
                  <a:txBody>
                    <a:bodyPr/>
                    <a:lstStyle/>
                    <a:p>
                      <a:r>
                        <a:rPr lang="fr-FR" sz="1400" dirty="0" err="1"/>
                        <a:t>Review</a:t>
                      </a:r>
                      <a:r>
                        <a:rPr lang="fr-FR" sz="1400" dirty="0"/>
                        <a:t> of </a:t>
                      </a:r>
                      <a:r>
                        <a:rPr lang="fr-FR" sz="1400" dirty="0" err="1"/>
                        <a:t>existing</a:t>
                      </a:r>
                      <a:r>
                        <a:rPr lang="fr-FR" sz="1400" dirty="0"/>
                        <a:t> EU </a:t>
                      </a:r>
                      <a:r>
                        <a:rPr lang="fr-FR" sz="1400" dirty="0" err="1"/>
                        <a:t>law</a:t>
                      </a:r>
                      <a:r>
                        <a:rPr lang="fr-FR" sz="1400" dirty="0"/>
                        <a:t> (</a:t>
                      </a:r>
                      <a:r>
                        <a:rPr lang="fr-FR" sz="1400" dirty="0" err="1"/>
                        <a:t>competition</a:t>
                      </a:r>
                      <a:r>
                        <a:rPr lang="fr-FR" sz="1400" dirty="0"/>
                        <a:t>/</a:t>
                      </a:r>
                      <a:r>
                        <a:rPr lang="fr-FR" sz="1400" dirty="0" err="1"/>
                        <a:t>trade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policy</a:t>
                      </a:r>
                      <a:r>
                        <a:rPr lang="fr-FR" sz="1400" dirty="0"/>
                        <a:t>/</a:t>
                      </a:r>
                      <a:r>
                        <a:rPr lang="fr-FR" sz="1400" dirty="0" err="1"/>
                        <a:t>broadband</a:t>
                      </a:r>
                      <a:r>
                        <a:rPr lang="fr-FR" sz="1400" dirty="0"/>
                        <a:t> allocation)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Regulation</a:t>
                      </a:r>
                      <a:r>
                        <a:rPr lang="fr-FR" sz="1400" dirty="0"/>
                        <a:t>, directive or </a:t>
                      </a:r>
                      <a:r>
                        <a:rPr lang="fr-FR" sz="1400" dirty="0" err="1"/>
                        <a:t>other</a:t>
                      </a:r>
                      <a:r>
                        <a:rPr lang="fr-FR" sz="1400" dirty="0"/>
                        <a:t> initiatives?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101, 102, 103,… TFUE?</a:t>
                      </a:r>
                    </a:p>
                    <a:p>
                      <a:r>
                        <a:rPr lang="fr-FR" sz="1400" dirty="0"/>
                        <a:t>207 TFUE?</a:t>
                      </a:r>
                    </a:p>
                    <a:p>
                      <a:r>
                        <a:rPr lang="fr-FR" sz="1400" dirty="0"/>
                        <a:t>114 TFUE?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?</a:t>
                      </a:r>
                      <a:endParaRPr lang="fr-B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Internal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Procedure</a:t>
                      </a:r>
                      <a:r>
                        <a:rPr lang="fr-FR" sz="1400" dirty="0"/>
                        <a:t> at the EC?</a:t>
                      </a:r>
                      <a:endParaRPr lang="fr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445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979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B46FBB0B-C163-4C83-9833-D2148FBBC493}"/>
              </a:ext>
            </a:extLst>
          </p:cNvPr>
          <p:cNvSpPr/>
          <p:nvPr/>
        </p:nvSpPr>
        <p:spPr>
          <a:xfrm>
            <a:off x="5430282" y="4075155"/>
            <a:ext cx="4143209" cy="2076658"/>
          </a:xfrm>
          <a:prstGeom prst="ellipse">
            <a:avLst/>
          </a:prstGeom>
          <a:solidFill>
            <a:srgbClr val="FF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ctr"/>
            <a:r>
              <a:rPr lang="de-DE" b="1" dirty="0"/>
              <a:t>Funding Initiatives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1600" dirty="0"/>
              <a:t>Horizon Europe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1600" dirty="0"/>
              <a:t>Digital Europe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1600" dirty="0"/>
              <a:t>Recovery Funds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1600" dirty="0"/>
              <a:t>IPCEI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1600" dirty="0"/>
              <a:t>…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fr-BE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C96FD0-D22A-48B0-AD67-98E03A5D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</a:t>
            </a:r>
            <a:r>
              <a:rPr lang="de-DE" dirty="0" err="1"/>
              <a:t>Process</a:t>
            </a:r>
            <a:r>
              <a:rPr lang="de-DE" dirty="0"/>
              <a:t> &amp; Nature</a:t>
            </a:r>
            <a:endParaRPr lang="fr-BE" dirty="0"/>
          </a:p>
        </p:txBody>
      </p:sp>
      <p:sp>
        <p:nvSpPr>
          <p:cNvPr id="4" name="Rechteck: abgerundete Ecken 6">
            <a:extLst>
              <a:ext uri="{FF2B5EF4-FFF2-40B4-BE49-F238E27FC236}">
                <a16:creationId xmlns:a16="http://schemas.microsoft.com/office/drawing/2014/main" id="{E7A2ADDF-CDD1-42C2-A456-05A4F0EFC6C1}"/>
              </a:ext>
            </a:extLst>
          </p:cNvPr>
          <p:cNvSpPr/>
          <p:nvPr/>
        </p:nvSpPr>
        <p:spPr>
          <a:xfrm>
            <a:off x="1444792" y="2293348"/>
            <a:ext cx="3152607" cy="11017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New </a:t>
            </a:r>
            <a:r>
              <a:rPr lang="de-DE" dirty="0" err="1"/>
              <a:t>Regulations</a:t>
            </a:r>
            <a:r>
              <a:rPr lang="de-DE" dirty="0"/>
              <a:t> – (DSA, </a:t>
            </a:r>
            <a:r>
              <a:rPr lang="de-DE" dirty="0" err="1"/>
              <a:t>Foreign</a:t>
            </a:r>
            <a:r>
              <a:rPr lang="de-DE" dirty="0"/>
              <a:t> </a:t>
            </a:r>
            <a:r>
              <a:rPr lang="de-DE" dirty="0" err="1"/>
              <a:t>Subsidies</a:t>
            </a:r>
            <a:r>
              <a:rPr lang="de-DE" dirty="0"/>
              <a:t>, SMEI,…) </a:t>
            </a:r>
            <a:endParaRPr lang="fr-BE" dirty="0"/>
          </a:p>
        </p:txBody>
      </p:sp>
      <p:sp>
        <p:nvSpPr>
          <p:cNvPr id="5" name="Rechteck: abgerundete Ecken 6">
            <a:extLst>
              <a:ext uri="{FF2B5EF4-FFF2-40B4-BE49-F238E27FC236}">
                <a16:creationId xmlns:a16="http://schemas.microsoft.com/office/drawing/2014/main" id="{9B1E7345-15F4-4F67-82EE-701C6A5E30BC}"/>
              </a:ext>
            </a:extLst>
          </p:cNvPr>
          <p:cNvSpPr/>
          <p:nvPr/>
        </p:nvSpPr>
        <p:spPr>
          <a:xfrm>
            <a:off x="4732865" y="2284884"/>
            <a:ext cx="3152607" cy="11017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Amendment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EU Law (Standardisation, </a:t>
            </a:r>
            <a:r>
              <a:rPr lang="de-DE" dirty="0" err="1"/>
              <a:t>competition</a:t>
            </a:r>
            <a:r>
              <a:rPr lang="de-DE" dirty="0"/>
              <a:t>, …)</a:t>
            </a:r>
            <a:endParaRPr lang="fr-B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7648551-D64D-47F2-B56E-06E3B5D7CE51}"/>
              </a:ext>
            </a:extLst>
          </p:cNvPr>
          <p:cNvSpPr/>
          <p:nvPr/>
        </p:nvSpPr>
        <p:spPr>
          <a:xfrm>
            <a:off x="1698921" y="3658372"/>
            <a:ext cx="3875314" cy="190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/>
              <a:t>Cooperation</a:t>
            </a:r>
            <a:r>
              <a:rPr lang="de-DE" sz="1600" b="1" dirty="0"/>
              <a:t>/</a:t>
            </a:r>
            <a:r>
              <a:rPr lang="de-DE" sz="1600" b="1" dirty="0" err="1"/>
              <a:t>discussion</a:t>
            </a:r>
            <a:r>
              <a:rPr lang="de-DE" sz="1600" b="1" dirty="0"/>
              <a:t> </a:t>
            </a:r>
            <a:r>
              <a:rPr lang="de-DE" sz="1600" b="1" dirty="0" err="1"/>
              <a:t>between</a:t>
            </a:r>
            <a:r>
              <a:rPr lang="de-DE" sz="1600" b="1" dirty="0"/>
              <a:t> </a:t>
            </a:r>
            <a:r>
              <a:rPr lang="de-DE" sz="1600" b="1" dirty="0" err="1"/>
              <a:t>the</a:t>
            </a:r>
            <a:r>
              <a:rPr lang="de-DE" sz="1600" b="1" dirty="0"/>
              <a:t> EC, MS and </a:t>
            </a:r>
            <a:r>
              <a:rPr lang="de-DE" sz="1600" b="1" dirty="0" err="1"/>
              <a:t>other</a:t>
            </a:r>
            <a:r>
              <a:rPr lang="de-DE" sz="1600" b="1" dirty="0"/>
              <a:t> </a:t>
            </a:r>
            <a:r>
              <a:rPr lang="de-DE" sz="1600" b="1" dirty="0" err="1"/>
              <a:t>stakeholders</a:t>
            </a:r>
            <a:endParaRPr lang="de-DE" sz="1600" b="1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1600" dirty="0"/>
              <a:t>SMET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1600" dirty="0"/>
              <a:t>Assessment on Strategic </a:t>
            </a:r>
            <a:r>
              <a:rPr lang="de-DE" sz="1600" dirty="0" err="1"/>
              <a:t>Dependencies</a:t>
            </a:r>
            <a:endParaRPr lang="de-DE" sz="16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1600" dirty="0"/>
              <a:t>European Skills </a:t>
            </a:r>
            <a:r>
              <a:rPr lang="de-DE" sz="1600" dirty="0" err="1"/>
              <a:t>Roundtables</a:t>
            </a:r>
            <a:endParaRPr lang="de-DE" sz="16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1600" dirty="0"/>
              <a:t>…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010E7DC-127C-4E06-BAE9-68B7252B5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0448" y="2635354"/>
            <a:ext cx="2780242" cy="1323977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fr-FR" dirty="0"/>
              <a:t>International </a:t>
            </a:r>
            <a:r>
              <a:rPr lang="fr-FR" dirty="0" err="1"/>
              <a:t>Negociations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30339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6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hteck 9">
            <a:extLst>
              <a:ext uri="{FF2B5EF4-FFF2-40B4-BE49-F238E27FC236}">
                <a16:creationId xmlns:a16="http://schemas.microsoft.com/office/drawing/2014/main" id="{379F11E2-8BA5-4C5C-AE7C-361E5EA0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C00E1DA-EC7C-40FC-95E3-11FDCD2E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A421166-2996-41A7-B094-AE5316F34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FDBB1B92-A3EB-43E4-8FAB-D20E8ED14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F3972F4-FE7E-48EA-AAD8-9BE5750A6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221614E5-870B-4D5E-A43B-8FF7E5323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F87E73C-2B1A-4602-BFBE-CFE1E55D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3019" y="2555619"/>
            <a:ext cx="3081576" cy="1746762"/>
          </a:xfrm>
        </p:spPr>
        <p:txBody>
          <a:bodyPr rtlCol="0" anchor="ctr">
            <a:normAutofit/>
          </a:bodyPr>
          <a:lstStyle/>
          <a:p>
            <a:pPr rtl="0"/>
            <a:r>
              <a:rPr lang="de-DE" err="1">
                <a:solidFill>
                  <a:srgbClr val="FFFFFF"/>
                </a:solidFill>
              </a:rPr>
              <a:t>Thank</a:t>
            </a:r>
            <a:r>
              <a:rPr lang="de-DE">
                <a:solidFill>
                  <a:srgbClr val="FFFFFF"/>
                </a:solidFill>
              </a:rPr>
              <a:t> </a:t>
            </a:r>
            <a:r>
              <a:rPr lang="de-DE" err="1">
                <a:solidFill>
                  <a:srgbClr val="FFFFFF"/>
                </a:solidFill>
              </a:rPr>
              <a:t>you</a:t>
            </a:r>
            <a:r>
              <a:rPr lang="de-DE">
                <a:solidFill>
                  <a:srgbClr val="FFFFFF"/>
                </a:solidFill>
              </a:rPr>
              <a:t> </a:t>
            </a:r>
            <a:r>
              <a:rPr lang="de-DE" err="1">
                <a:solidFill>
                  <a:srgbClr val="FFFFFF"/>
                </a:solidFill>
              </a:rPr>
              <a:t>very</a:t>
            </a:r>
            <a:r>
              <a:rPr lang="de-DE">
                <a:solidFill>
                  <a:srgbClr val="FFFFFF"/>
                </a:solidFill>
              </a:rPr>
              <a:t> </a:t>
            </a:r>
            <a:r>
              <a:rPr lang="de-DE" err="1">
                <a:solidFill>
                  <a:srgbClr val="FFFFFF"/>
                </a:solidFill>
              </a:rPr>
              <a:t>much</a:t>
            </a:r>
            <a:r>
              <a:rPr lang="de-DE">
                <a:solidFill>
                  <a:srgbClr val="FFFFFF"/>
                </a:solidFill>
              </a:rPr>
              <a:t>!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A21EA617-6D48-425F-97A8-7FEC82C8F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" r="466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4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3BB1F-FE04-52DB-9CDE-EB152C72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Outline</a:t>
            </a:r>
            <a:endParaRPr lang="fr-B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9A1BB7-3E58-CE4A-68FE-CC927E3AC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indent="-400050">
              <a:lnSpc>
                <a:spcPct val="114000"/>
              </a:lnSpc>
              <a:buClr>
                <a:schemeClr val="bg2"/>
              </a:buClr>
              <a:buFont typeface="+mj-lt"/>
              <a:buAutoNum type="romanUcPeriod"/>
            </a:pPr>
            <a:r>
              <a:rPr lang="de-DE" sz="4000" dirty="0">
                <a:solidFill>
                  <a:schemeClr val="bg2"/>
                </a:solidFill>
              </a:rPr>
              <a:t> Background</a:t>
            </a:r>
          </a:p>
          <a:p>
            <a:pPr marL="400050" indent="-400050">
              <a:lnSpc>
                <a:spcPct val="114000"/>
              </a:lnSpc>
              <a:buClr>
                <a:schemeClr val="bg2"/>
              </a:buClr>
              <a:buFont typeface="+mj-lt"/>
              <a:buAutoNum type="romanUcPeriod"/>
            </a:pPr>
            <a:r>
              <a:rPr lang="de-DE" sz="4000" dirty="0">
                <a:solidFill>
                  <a:schemeClr val="bg2"/>
                </a:solidFill>
              </a:rPr>
              <a:t> Problem</a:t>
            </a:r>
          </a:p>
          <a:p>
            <a:pPr marL="400050" indent="-400050">
              <a:lnSpc>
                <a:spcPct val="114000"/>
              </a:lnSpc>
              <a:buClr>
                <a:schemeClr val="bg2"/>
              </a:buClr>
              <a:buFont typeface="+mj-lt"/>
              <a:buAutoNum type="romanUcPeriod"/>
            </a:pPr>
            <a:r>
              <a:rPr lang="de-DE" sz="4000" dirty="0">
                <a:solidFill>
                  <a:schemeClr val="bg2"/>
                </a:solidFill>
              </a:rPr>
              <a:t> Solution(s)</a:t>
            </a:r>
          </a:p>
          <a:p>
            <a:pPr marL="400050" indent="-400050">
              <a:lnSpc>
                <a:spcPct val="114000"/>
              </a:lnSpc>
              <a:buClr>
                <a:schemeClr val="bg2"/>
              </a:buClr>
              <a:buFont typeface="+mj-lt"/>
              <a:buAutoNum type="romanUcPeriod"/>
            </a:pPr>
            <a:r>
              <a:rPr lang="de-DE" sz="4000" dirty="0">
                <a:solidFill>
                  <a:schemeClr val="bg2"/>
                </a:solidFill>
              </a:rPr>
              <a:t> </a:t>
            </a:r>
            <a:r>
              <a:rPr lang="de-DE" sz="4000" dirty="0" err="1">
                <a:solidFill>
                  <a:schemeClr val="bg2"/>
                </a:solidFill>
              </a:rPr>
              <a:t>Process</a:t>
            </a:r>
            <a:r>
              <a:rPr lang="de-DE" sz="4000" dirty="0">
                <a:solidFill>
                  <a:schemeClr val="bg2"/>
                </a:solidFill>
              </a:rPr>
              <a:t> &amp; Nature</a:t>
            </a:r>
          </a:p>
        </p:txBody>
      </p:sp>
    </p:spTree>
    <p:extLst>
      <p:ext uri="{BB962C8B-B14F-4D97-AF65-F5344CB8AC3E}">
        <p14:creationId xmlns:p14="http://schemas.microsoft.com/office/powerpoint/2010/main" val="2819056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B12D6-F2A1-C3CE-E763-0680B76BA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I. Background</a:t>
            </a:r>
            <a:endParaRPr lang="fr-B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D81064-296A-3D50-A592-A148CDE38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176" y="1915623"/>
            <a:ext cx="6063448" cy="484327"/>
          </a:xfrm>
        </p:spPr>
        <p:txBody>
          <a:bodyPr anchor="ctr"/>
          <a:lstStyle/>
          <a:p>
            <a:pPr marL="0" indent="0">
              <a:buNone/>
            </a:pPr>
            <a:r>
              <a:rPr lang="de-DE">
                <a:solidFill>
                  <a:schemeClr val="bg1"/>
                </a:solidFill>
              </a:rPr>
              <a:t>„</a:t>
            </a:r>
            <a:r>
              <a:rPr lang="en-US">
                <a:solidFill>
                  <a:schemeClr val="bg1"/>
                </a:solidFill>
              </a:rPr>
              <a:t>Europe as we have today has been forged in the time of crisis”</a:t>
            </a:r>
            <a:endParaRPr lang="fr-BE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D37DF3-8061-41CE-A7AE-0A6F6E6F7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9" y="2530579"/>
            <a:ext cx="2864610" cy="2002989"/>
          </a:xfrm>
          <a:prstGeom prst="rect">
            <a:avLst/>
          </a:prstGeom>
        </p:spPr>
      </p:pic>
      <p:pic>
        <p:nvPicPr>
          <p:cNvPr id="7" name="Grafik 6" descr="Ein Bild, das Text, Person, Menge, draußen enthält.&#10;&#10;Automatisch generierte Beschreibung">
            <a:extLst>
              <a:ext uri="{FF2B5EF4-FFF2-40B4-BE49-F238E27FC236}">
                <a16:creationId xmlns:a16="http://schemas.microsoft.com/office/drawing/2014/main" id="{76DE1063-8652-97C9-7938-41EB82581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200" y="2530579"/>
            <a:ext cx="2642252" cy="1990683"/>
          </a:xfrm>
          <a:prstGeom prst="rect">
            <a:avLst/>
          </a:prstGeom>
        </p:spPr>
      </p:pic>
      <p:pic>
        <p:nvPicPr>
          <p:cNvPr id="9" name="Grafik 8" descr="Ein Bild, das Text, drinnen, Person, Computer enthält.&#10;&#10;Automatisch generierte Beschreibung">
            <a:extLst>
              <a:ext uri="{FF2B5EF4-FFF2-40B4-BE49-F238E27FC236}">
                <a16:creationId xmlns:a16="http://schemas.microsoft.com/office/drawing/2014/main" id="{79EECFA0-91B6-9770-C816-2851AA4BD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168" y="2542885"/>
            <a:ext cx="3538993" cy="19906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E5B428B-DBF3-AB11-A25F-3AFB0CF65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144" y="4789713"/>
            <a:ext cx="3540578" cy="1770289"/>
          </a:xfrm>
          <a:prstGeom prst="rect">
            <a:avLst/>
          </a:prstGeom>
        </p:spPr>
      </p:pic>
      <p:pic>
        <p:nvPicPr>
          <p:cNvPr id="13" name="Grafik 12" descr="Ein Bild, das Himmel, draußen, Militärfahrzeug, Transport enthält.&#10;&#10;Automatisch generierte Beschreibung">
            <a:extLst>
              <a:ext uri="{FF2B5EF4-FFF2-40B4-BE49-F238E27FC236}">
                <a16:creationId xmlns:a16="http://schemas.microsoft.com/office/drawing/2014/main" id="{63007322-8538-E695-799E-0FAC74692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7178" y="4789713"/>
            <a:ext cx="3371979" cy="17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65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8657DE3-4EFC-9E8B-F3A2-EF97533B3B96}"/>
              </a:ext>
            </a:extLst>
          </p:cNvPr>
          <p:cNvSpPr/>
          <p:nvPr/>
        </p:nvSpPr>
        <p:spPr>
          <a:xfrm>
            <a:off x="459271" y="1876698"/>
            <a:ext cx="3529255" cy="4785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9B12D6-F2A1-C3CE-E763-0680B76BA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I. Background</a:t>
            </a:r>
            <a:endParaRPr lang="fr-B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7546B3B-955B-4B44-1B2D-D90BB020B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0269"/>
          <a:stretch/>
        </p:blipFill>
        <p:spPr>
          <a:xfrm>
            <a:off x="581192" y="1957405"/>
            <a:ext cx="3319805" cy="462394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C189E24-E41A-FB7C-4AFF-033C8059E51E}"/>
              </a:ext>
            </a:extLst>
          </p:cNvPr>
          <p:cNvSpPr txBox="1"/>
          <p:nvPr/>
        </p:nvSpPr>
        <p:spPr>
          <a:xfrm>
            <a:off x="4224693" y="3115215"/>
            <a:ext cx="3344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46% of EU </a:t>
            </a:r>
            <a:r>
              <a:rPr lang="de-DE" dirty="0" err="1">
                <a:solidFill>
                  <a:schemeClr val="bg1"/>
                </a:solidFill>
              </a:rPr>
              <a:t>businesses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took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action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become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more</a:t>
            </a:r>
            <a:r>
              <a:rPr lang="de-DE" dirty="0">
                <a:solidFill>
                  <a:schemeClr val="bg1"/>
                </a:solidFill>
              </a:rPr>
              <a:t> digital vs. 58% in the US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61% of EU </a:t>
            </a:r>
            <a:r>
              <a:rPr lang="de-DE" dirty="0" err="1">
                <a:solidFill>
                  <a:schemeClr val="bg1"/>
                </a:solidFill>
              </a:rPr>
              <a:t>businesses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use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advanced</a:t>
            </a:r>
            <a:r>
              <a:rPr lang="de-DE" dirty="0">
                <a:solidFill>
                  <a:schemeClr val="bg1"/>
                </a:solidFill>
              </a:rPr>
              <a:t> digital </a:t>
            </a:r>
            <a:r>
              <a:rPr lang="de-DE" dirty="0" err="1">
                <a:solidFill>
                  <a:schemeClr val="bg1"/>
                </a:solidFill>
              </a:rPr>
              <a:t>technologies</a:t>
            </a:r>
            <a:r>
              <a:rPr lang="de-DE" dirty="0">
                <a:solidFill>
                  <a:schemeClr val="bg1"/>
                </a:solidFill>
              </a:rPr>
              <a:t> vs. 66% in the US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635FFFC-604E-677A-0AB9-842C97FA3ECE}"/>
              </a:ext>
            </a:extLst>
          </p:cNvPr>
          <p:cNvSpPr/>
          <p:nvPr/>
        </p:nvSpPr>
        <p:spPr>
          <a:xfrm>
            <a:off x="7804951" y="1876698"/>
            <a:ext cx="3805857" cy="4785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7966D4C-E363-74F4-6269-AB6C91B367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842" b="12867"/>
          <a:stretch/>
        </p:blipFill>
        <p:spPr>
          <a:xfrm>
            <a:off x="7926872" y="1957405"/>
            <a:ext cx="3611985" cy="463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4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43FBBD-C5FA-A266-4365-CC3DA65E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II. Problem</a:t>
            </a:r>
            <a:endParaRPr lang="fr-BE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C7D16C6-AC4B-7FA6-EF37-532C4D57C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2135124"/>
            <a:ext cx="3587931" cy="2152759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6F58A57-C4DA-7BA5-2C1A-B8757AD6CB37}"/>
              </a:ext>
            </a:extLst>
          </p:cNvPr>
          <p:cNvSpPr/>
          <p:nvPr/>
        </p:nvSpPr>
        <p:spPr>
          <a:xfrm>
            <a:off x="872490" y="2286762"/>
            <a:ext cx="2701363" cy="1688169"/>
          </a:xfrm>
          <a:custGeom>
            <a:avLst/>
            <a:gdLst>
              <a:gd name="connsiteX0" fmla="*/ 0 w 2934789"/>
              <a:gd name="connsiteY0" fmla="*/ 1750423 h 1750423"/>
              <a:gd name="connsiteX1" fmla="*/ 827314 w 2934789"/>
              <a:gd name="connsiteY1" fmla="*/ 862148 h 1750423"/>
              <a:gd name="connsiteX2" fmla="*/ 1576252 w 2934789"/>
              <a:gd name="connsiteY2" fmla="*/ 1497874 h 1750423"/>
              <a:gd name="connsiteX3" fmla="*/ 2934789 w 2934789"/>
              <a:gd name="connsiteY3" fmla="*/ 0 h 1750423"/>
              <a:gd name="connsiteX4" fmla="*/ 2934789 w 2934789"/>
              <a:gd name="connsiteY4" fmla="*/ 0 h 175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789" h="1750423">
                <a:moveTo>
                  <a:pt x="0" y="1750423"/>
                </a:moveTo>
                <a:cubicBezTo>
                  <a:pt x="282302" y="1327331"/>
                  <a:pt x="564605" y="904239"/>
                  <a:pt x="827314" y="862148"/>
                </a:cubicBezTo>
                <a:cubicBezTo>
                  <a:pt x="1090023" y="820057"/>
                  <a:pt x="1225006" y="1641565"/>
                  <a:pt x="1576252" y="1497874"/>
                </a:cubicBezTo>
                <a:cubicBezTo>
                  <a:pt x="1927498" y="1354183"/>
                  <a:pt x="2934789" y="0"/>
                  <a:pt x="2934789" y="0"/>
                </a:cubicBezTo>
                <a:lnTo>
                  <a:pt x="2934789" y="0"/>
                </a:lnTo>
              </a:path>
            </a:pathLst>
          </a:custGeom>
          <a:noFill/>
          <a:ln w="136525">
            <a:solidFill>
              <a:srgbClr val="00B05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Grafik 10" descr="Ein Bild, das Himmel, draußen, Tag enthält.&#10;&#10;Automatisch generierte Beschreibung">
            <a:extLst>
              <a:ext uri="{FF2B5EF4-FFF2-40B4-BE49-F238E27FC236}">
                <a16:creationId xmlns:a16="http://schemas.microsoft.com/office/drawing/2014/main" id="{36303CE4-03E4-5FC6-7B22-AB4568F4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588" y="3974931"/>
            <a:ext cx="4110447" cy="2741668"/>
          </a:xfrm>
          <a:prstGeom prst="rect">
            <a:avLst/>
          </a:prstGeom>
        </p:spPr>
      </p:pic>
      <p:pic>
        <p:nvPicPr>
          <p:cNvPr id="13" name="Grafik 12" descr="Ein Bild, das draußen, Komet, Outdoorobjekt, Nachthimmel enthält.&#10;&#10;Automatisch generierte Beschreibung">
            <a:extLst>
              <a:ext uri="{FF2B5EF4-FFF2-40B4-BE49-F238E27FC236}">
                <a16:creationId xmlns:a16="http://schemas.microsoft.com/office/drawing/2014/main" id="{239939DA-7802-DC0B-7AD9-2CDA566F4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446" y="2134358"/>
            <a:ext cx="4596362" cy="258928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2D3D470-6160-FA68-DB98-9CC208F86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221" y="4133124"/>
            <a:ext cx="4639376" cy="2017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 descr="Ein Bild, das Text, Sitz, Stuhl enthält.&#10;&#10;Automatisch generierte Beschreibung">
            <a:extLst>
              <a:ext uri="{FF2B5EF4-FFF2-40B4-BE49-F238E27FC236}">
                <a16:creationId xmlns:a16="http://schemas.microsoft.com/office/drawing/2014/main" id="{43BE8493-D1F6-70B6-2D47-71D2D82C3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2500" l="10000" r="90538">
                        <a14:foregroundMark x1="9846" y1="68846" x2="9308" y2="76827"/>
                        <a14:foregroundMark x1="9308" y1="76827" x2="11154" y2="85481"/>
                        <a14:foregroundMark x1="11154" y1="85481" x2="15462" y2="91731"/>
                        <a14:foregroundMark x1="15462" y1="91731" x2="26077" y2="92404"/>
                        <a14:foregroundMark x1="26077" y1="92404" x2="31769" y2="92404"/>
                        <a14:foregroundMark x1="31769" y1="92404" x2="32154" y2="85673"/>
                        <a14:foregroundMark x1="38923" y1="84038" x2="42077" y2="91827"/>
                        <a14:foregroundMark x1="42077" y1="91827" x2="51692" y2="92500"/>
                        <a14:foregroundMark x1="51692" y1="92500" x2="57769" y2="92404"/>
                        <a14:foregroundMark x1="57769" y1="92404" x2="60385" y2="85385"/>
                        <a14:foregroundMark x1="60385" y1="85385" x2="60385" y2="83173"/>
                        <a14:foregroundMark x1="67308" y1="87500" x2="72308" y2="91923"/>
                        <a14:foregroundMark x1="72308" y1="91923" x2="79154" y2="92019"/>
                        <a14:foregroundMark x1="79154" y1="92019" x2="86000" y2="91827"/>
                        <a14:foregroundMark x1="86000" y1="91827" x2="88923" y2="85481"/>
                        <a14:foregroundMark x1="88923" y1="85481" x2="90615" y2="70385"/>
                        <a14:foregroundMark x1="36462" y1="11058" x2="43077" y2="7788"/>
                        <a14:foregroundMark x1="43077" y1="7788" x2="49385" y2="7115"/>
                        <a14:foregroundMark x1="49385" y1="7115" x2="57692" y2="7500"/>
                        <a14:foregroundMark x1="57692" y1="7500" x2="62923" y2="9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8021" y="839715"/>
            <a:ext cx="3236606" cy="2589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630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43FBBD-C5FA-A266-4365-CC3DA65E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b">
            <a:normAutofit/>
          </a:bodyPr>
          <a:lstStyle/>
          <a:p>
            <a:r>
              <a:rPr lang="de-DE"/>
              <a:t>II. Problem</a:t>
            </a:r>
            <a:endParaRPr lang="fr-BE"/>
          </a:p>
        </p:txBody>
      </p:sp>
      <p:pic>
        <p:nvPicPr>
          <p:cNvPr id="4" name="Grafik 3" descr="Ein Bild, das drinnen, schließen, ausgestaltet enthält.&#10;&#10;Automatisch generierte Beschreibung">
            <a:extLst>
              <a:ext uri="{FF2B5EF4-FFF2-40B4-BE49-F238E27FC236}">
                <a16:creationId xmlns:a16="http://schemas.microsoft.com/office/drawing/2014/main" id="{87DF61F0-3886-D4A8-9FEA-5B7E0ADEA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351" b="6490"/>
          <a:stretch/>
        </p:blipFill>
        <p:spPr>
          <a:xfrm>
            <a:off x="581193" y="2136953"/>
            <a:ext cx="11029615" cy="4420601"/>
          </a:xfrm>
          <a:prstGeom prst="rect">
            <a:avLst/>
          </a:prstGeom>
          <a:noFill/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1CED020-5F36-5639-BD51-4F0FBC9C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12" y="1287332"/>
            <a:ext cx="3196046" cy="2397035"/>
          </a:xfrm>
          <a:prstGeom prst="rect">
            <a:avLst/>
          </a:prstGeom>
        </p:spPr>
      </p:pic>
      <p:pic>
        <p:nvPicPr>
          <p:cNvPr id="19" name="Grafik 18" descr="Ein Bild, das Text, draußen, Straße, Baum enthält.&#10;&#10;Automatisch generierte Beschreibung">
            <a:extLst>
              <a:ext uri="{FF2B5EF4-FFF2-40B4-BE49-F238E27FC236}">
                <a16:creationId xmlns:a16="http://schemas.microsoft.com/office/drawing/2014/main" id="{97E7E083-BBA7-BA70-24C4-63E84F3F2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23" y="3323476"/>
            <a:ext cx="3363792" cy="189213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660ECC5-E64D-A766-BCDF-B80ED5CAF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36" y="5062002"/>
            <a:ext cx="3196045" cy="164915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3BDAB27-6CCB-F170-DE42-17D278873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254" y="4715541"/>
            <a:ext cx="3462201" cy="181987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AD8EF7A-385D-43BE-A8F0-868CB6E07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455" y="5360309"/>
            <a:ext cx="1208314" cy="1208314"/>
          </a:xfrm>
          <a:prstGeom prst="rect">
            <a:avLst/>
          </a:prstGeom>
        </p:spPr>
      </p:pic>
      <p:pic>
        <p:nvPicPr>
          <p:cNvPr id="27" name="Grafik 2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A56E3B3-AD23-4D33-1E6F-D7BBD99F7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5830" y="2745010"/>
            <a:ext cx="4580722" cy="23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0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43FBBD-C5FA-A266-4365-CC3DA65E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b">
            <a:normAutofit/>
          </a:bodyPr>
          <a:lstStyle/>
          <a:p>
            <a:r>
              <a:rPr lang="de-DE"/>
              <a:t>II. Problem</a:t>
            </a:r>
            <a:endParaRPr lang="fr-BE"/>
          </a:p>
        </p:txBody>
      </p:sp>
      <p:pic>
        <p:nvPicPr>
          <p:cNvPr id="27" name="Grafik 2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A56E3B3-AD23-4D33-1E6F-D7BBD99F7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639" y="2146016"/>
            <a:ext cx="4580722" cy="239703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27E75B9-9718-9621-4442-6C4FC5323978}"/>
              </a:ext>
            </a:extLst>
          </p:cNvPr>
          <p:cNvSpPr txBox="1"/>
          <p:nvPr/>
        </p:nvSpPr>
        <p:spPr>
          <a:xfrm>
            <a:off x="317863" y="2146015"/>
            <a:ext cx="3209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000" dirty="0">
                <a:solidFill>
                  <a:schemeClr val="bg1"/>
                </a:solidFill>
                <a:latin typeface="Abadi" panose="020B0604020104020204" pitchFamily="34" charset="0"/>
              </a:rPr>
              <a:t>The </a:t>
            </a:r>
            <a:r>
              <a:rPr lang="de-DE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four</a:t>
            </a:r>
            <a:r>
              <a:rPr lang="de-DE" sz="2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freedoms</a:t>
            </a:r>
            <a:r>
              <a:rPr lang="de-DE" sz="2000" dirty="0">
                <a:solidFill>
                  <a:schemeClr val="bg1"/>
                </a:solidFill>
                <a:latin typeface="Abadi" panose="020B0604020104020204" pitchFamily="34" charset="0"/>
              </a:rPr>
              <a:t> of the Single Market </a:t>
            </a:r>
            <a:r>
              <a:rPr lang="de-DE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must</a:t>
            </a:r>
            <a:r>
              <a:rPr lang="de-DE" sz="2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be</a:t>
            </a:r>
            <a:r>
              <a:rPr lang="de-DE" sz="20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badi" panose="020B0604020104020204" pitchFamily="34" charset="0"/>
              </a:rPr>
              <a:t>upheld</a:t>
            </a:r>
            <a:endParaRPr lang="fr-BE" sz="20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50427FE-8DA7-A5D2-B81B-425336099E1D}"/>
              </a:ext>
            </a:extLst>
          </p:cNvPr>
          <p:cNvSpPr txBox="1"/>
          <p:nvPr/>
        </p:nvSpPr>
        <p:spPr>
          <a:xfrm>
            <a:off x="8604069" y="2146016"/>
            <a:ext cx="3209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solidFill>
                  <a:schemeClr val="bg1"/>
                </a:solidFill>
                <a:latin typeface="Abadi" panose="020B0604020104020204" pitchFamily="34" charset="0"/>
              </a:rPr>
              <a:t>We must get a hold of and address our strategic dependencies</a:t>
            </a:r>
            <a:endParaRPr lang="fr-BE" sz="20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635AFDA-AEC0-11EA-0DC5-54CFFB6579F0}"/>
              </a:ext>
            </a:extLst>
          </p:cNvPr>
          <p:cNvSpPr txBox="1"/>
          <p:nvPr/>
        </p:nvSpPr>
        <p:spPr>
          <a:xfrm>
            <a:off x="4491446" y="5042781"/>
            <a:ext cx="3209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>
                <a:solidFill>
                  <a:schemeClr val="bg1"/>
                </a:solidFill>
                <a:latin typeface="Abadi" panose="020B0604020104020204" pitchFamily="34" charset="0"/>
              </a:rPr>
              <a:t>The green and digital transition is more important than ever</a:t>
            </a:r>
            <a:endParaRPr lang="fr-BE" sz="200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9" name="Grafik 8" descr="Ein Bild, das Text, gelb enthält.&#10;&#10;Automatisch generierte Beschreibung">
            <a:extLst>
              <a:ext uri="{FF2B5EF4-FFF2-40B4-BE49-F238E27FC236}">
                <a16:creationId xmlns:a16="http://schemas.microsoft.com/office/drawing/2014/main" id="{878188B1-BB05-8F0A-5FD0-D6696EC96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67" y="3344533"/>
            <a:ext cx="3293038" cy="1852334"/>
          </a:xfrm>
          <a:prstGeom prst="rect">
            <a:avLst/>
          </a:prstGeom>
        </p:spPr>
      </p:pic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A5BBD69-364A-02C4-02CC-5237353BD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242" y="3344533"/>
            <a:ext cx="2947935" cy="19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64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10200-D50A-6473-C47F-9922C3D6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III. Solution(s)</a:t>
            </a:r>
            <a:endParaRPr lang="fr-B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E57B6B2-40F5-210C-722C-5F010D97C2CE}"/>
              </a:ext>
            </a:extLst>
          </p:cNvPr>
          <p:cNvSpPr txBox="1"/>
          <p:nvPr/>
        </p:nvSpPr>
        <p:spPr>
          <a:xfrm>
            <a:off x="415729" y="1942012"/>
            <a:ext cx="694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badi" panose="020B0604020104020204" pitchFamily="34" charset="0"/>
              </a:rPr>
              <a:t>1. Strengthening the Single Market Resilience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72D44E0-487C-D9E7-D2CA-39B4BCC99A10}"/>
              </a:ext>
            </a:extLst>
          </p:cNvPr>
          <p:cNvSpPr/>
          <p:nvPr/>
        </p:nvSpPr>
        <p:spPr>
          <a:xfrm>
            <a:off x="1576252" y="2708365"/>
            <a:ext cx="3875314" cy="1889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Single Market Emergency Instrument (SMEI)</a:t>
            </a:r>
            <a:endParaRPr lang="fr-BE" b="1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BE"/>
              <a:t>Consistent application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BE"/>
              <a:t>Agile </a:t>
            </a:r>
            <a:r>
              <a:rPr lang="fr-BE" err="1"/>
              <a:t>governance</a:t>
            </a:r>
            <a:endParaRPr lang="fr-BE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BE" err="1"/>
              <a:t>Targetted</a:t>
            </a:r>
            <a:r>
              <a:rPr lang="fr-BE"/>
              <a:t> </a:t>
            </a:r>
            <a:r>
              <a:rPr lang="fr-BE" err="1"/>
              <a:t>toolbox</a:t>
            </a:r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B02A9A-A835-780A-C1C3-6E03A4A6656A}"/>
              </a:ext>
            </a:extLst>
          </p:cNvPr>
          <p:cNvSpPr/>
          <p:nvPr/>
        </p:nvSpPr>
        <p:spPr>
          <a:xfrm>
            <a:off x="6740436" y="2564673"/>
            <a:ext cx="3875314" cy="2177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Single Market Enforcement Taskforce (SMET)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/>
              <a:t>Forum </a:t>
            </a:r>
            <a:r>
              <a:rPr lang="de-DE" err="1"/>
              <a:t>between</a:t>
            </a:r>
            <a:r>
              <a:rPr lang="de-DE"/>
              <a:t> EC &amp; MS</a:t>
            </a:r>
          </a:p>
          <a:p>
            <a:pPr algn="ctr"/>
            <a:r>
              <a:rPr lang="de-DE"/>
              <a:t>+ </a:t>
            </a:r>
            <a:r>
              <a:rPr lang="de-DE" err="1"/>
              <a:t>Harmonised</a:t>
            </a:r>
            <a:r>
              <a:rPr lang="de-DE"/>
              <a:t> </a:t>
            </a:r>
            <a:r>
              <a:rPr lang="de-DE" err="1"/>
              <a:t>standards</a:t>
            </a:r>
            <a:endParaRPr lang="de-DE"/>
          </a:p>
          <a:p>
            <a:pPr algn="ctr"/>
            <a:r>
              <a:rPr lang="de-DE"/>
              <a:t>+ Electronic form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posted</a:t>
            </a:r>
            <a:r>
              <a:rPr lang="de-DE"/>
              <a:t> </a:t>
            </a:r>
            <a:r>
              <a:rPr lang="de-DE" err="1"/>
              <a:t>workers</a:t>
            </a:r>
            <a:endParaRPr lang="de-DE"/>
          </a:p>
          <a:p>
            <a:pPr algn="ctr"/>
            <a:r>
              <a:rPr lang="de-DE"/>
              <a:t>+ Market </a:t>
            </a:r>
            <a:r>
              <a:rPr lang="de-DE" err="1"/>
              <a:t>surveillance</a:t>
            </a:r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8E38125F-872A-07D3-3BA6-09D323B3857D}"/>
              </a:ext>
            </a:extLst>
          </p:cNvPr>
          <p:cNvSpPr/>
          <p:nvPr/>
        </p:nvSpPr>
        <p:spPr>
          <a:xfrm>
            <a:off x="1190792" y="5180484"/>
            <a:ext cx="1883334" cy="97536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/>
              <a:t>DMA</a:t>
            </a:r>
            <a:endParaRPr lang="fr-BE" sz="280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D2759FA1-C31E-3949-F6C8-0C6274E7F81D}"/>
              </a:ext>
            </a:extLst>
          </p:cNvPr>
          <p:cNvSpPr/>
          <p:nvPr/>
        </p:nvSpPr>
        <p:spPr>
          <a:xfrm>
            <a:off x="3772883" y="5180484"/>
            <a:ext cx="1883334" cy="97536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/>
              <a:t>DSA</a:t>
            </a:r>
            <a:endParaRPr lang="fr-BE" sz="280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C970CAF-5A0E-7C06-B3AA-2544E9F8CCC2}"/>
              </a:ext>
            </a:extLst>
          </p:cNvPr>
          <p:cNvSpPr/>
          <p:nvPr/>
        </p:nvSpPr>
        <p:spPr>
          <a:xfrm>
            <a:off x="7424058" y="5014463"/>
            <a:ext cx="2508069" cy="13074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+ Solvency </a:t>
            </a:r>
            <a:r>
              <a:rPr lang="de-DE" err="1"/>
              <a:t>risks</a:t>
            </a:r>
            <a:r>
              <a:rPr lang="de-DE"/>
              <a:t> of SMEs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9973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10200-D50A-6473-C47F-9922C3D6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III. Solution(s)</a:t>
            </a:r>
            <a:endParaRPr lang="fr-B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E57B6B2-40F5-210C-722C-5F010D97C2CE}"/>
              </a:ext>
            </a:extLst>
          </p:cNvPr>
          <p:cNvSpPr txBox="1"/>
          <p:nvPr/>
        </p:nvSpPr>
        <p:spPr>
          <a:xfrm>
            <a:off x="415728" y="1942012"/>
            <a:ext cx="918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badi" panose="020B0604020104020204" pitchFamily="34" charset="0"/>
              </a:rPr>
              <a:t>2. Dealing with Dependencies: Open Strategic Autonomy in Practice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116CD4F-D49C-4613-992C-2245FA40808C}"/>
              </a:ext>
            </a:extLst>
          </p:cNvPr>
          <p:cNvSpPr/>
          <p:nvPr/>
        </p:nvSpPr>
        <p:spPr>
          <a:xfrm>
            <a:off x="581192" y="2708110"/>
            <a:ext cx="3309257" cy="1611085"/>
          </a:xfrm>
          <a:prstGeom prst="ellipse">
            <a:avLst/>
          </a:prstGeom>
          <a:solidFill>
            <a:srgbClr val="FF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err="1"/>
              <a:t>Bottom-up</a:t>
            </a:r>
            <a:r>
              <a:rPr lang="de-DE"/>
              <a:t> </a:t>
            </a:r>
            <a:r>
              <a:rPr lang="de-DE" err="1"/>
              <a:t>analysis</a:t>
            </a:r>
            <a:r>
              <a:rPr lang="de-DE"/>
              <a:t> of </a:t>
            </a:r>
            <a:r>
              <a:rPr lang="de-DE" err="1"/>
              <a:t>dependencies</a:t>
            </a:r>
            <a:r>
              <a:rPr lang="de-DE"/>
              <a:t> (</a:t>
            </a:r>
            <a:r>
              <a:rPr lang="de-DE" err="1"/>
              <a:t>cooperation</a:t>
            </a:r>
            <a:r>
              <a:rPr lang="de-DE"/>
              <a:t>)</a:t>
            </a:r>
            <a:endParaRPr lang="fr-B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79E7DB4-5033-70C3-367A-06DE9E1FDD60}"/>
              </a:ext>
            </a:extLst>
          </p:cNvPr>
          <p:cNvSpPr/>
          <p:nvPr/>
        </p:nvSpPr>
        <p:spPr>
          <a:xfrm>
            <a:off x="581191" y="4758035"/>
            <a:ext cx="3309257" cy="161108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International </a:t>
            </a:r>
            <a:r>
              <a:rPr lang="de-DE" err="1"/>
              <a:t>partnerships</a:t>
            </a:r>
            <a:r>
              <a:rPr lang="de-DE"/>
              <a:t> and </a:t>
            </a:r>
            <a:r>
              <a:rPr lang="de-DE" err="1"/>
              <a:t>industrial</a:t>
            </a:r>
            <a:r>
              <a:rPr lang="de-DE"/>
              <a:t> </a:t>
            </a:r>
            <a:r>
              <a:rPr lang="de-DE" err="1"/>
              <a:t>alliances</a:t>
            </a:r>
            <a:endParaRPr lang="fr-B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BCE1BED-03AB-9FAF-5C0A-08DAAF035D36}"/>
              </a:ext>
            </a:extLst>
          </p:cNvPr>
          <p:cNvSpPr/>
          <p:nvPr/>
        </p:nvSpPr>
        <p:spPr>
          <a:xfrm>
            <a:off x="4145336" y="3657100"/>
            <a:ext cx="3875314" cy="1889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err="1"/>
              <a:t>Important</a:t>
            </a:r>
            <a:r>
              <a:rPr lang="de-DE" b="1"/>
              <a:t> Projects of Common European Interest (IPCEI)</a:t>
            </a:r>
            <a:endParaRPr lang="fr-BE" b="1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BE" err="1"/>
              <a:t>Ensure</a:t>
            </a:r>
            <a:r>
              <a:rPr lang="fr-BE"/>
              <a:t> </a:t>
            </a:r>
            <a:r>
              <a:rPr lang="fr-BE" err="1"/>
              <a:t>resilliance</a:t>
            </a:r>
            <a:r>
              <a:rPr lang="fr-BE"/>
              <a:t> of </a:t>
            </a:r>
            <a:r>
              <a:rPr lang="fr-BE" err="1"/>
              <a:t>SMEs</a:t>
            </a:r>
            <a:endParaRPr lang="fr-BE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BE"/>
              <a:t>Guidance on public </a:t>
            </a:r>
            <a:r>
              <a:rPr lang="fr-BE" err="1"/>
              <a:t>procurement</a:t>
            </a:r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607C840-E465-5B91-6923-F5E91A63CBE8}"/>
              </a:ext>
            </a:extLst>
          </p:cNvPr>
          <p:cNvSpPr/>
          <p:nvPr/>
        </p:nvSpPr>
        <p:spPr>
          <a:xfrm>
            <a:off x="8519158" y="3091233"/>
            <a:ext cx="2867403" cy="113173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Standardisation (Regulation)</a:t>
            </a:r>
            <a:endParaRPr lang="fr-BE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697628AE-D556-93F5-3041-69B5399C5B58}"/>
              </a:ext>
            </a:extLst>
          </p:cNvPr>
          <p:cNvSpPr/>
          <p:nvPr/>
        </p:nvSpPr>
        <p:spPr>
          <a:xfrm>
            <a:off x="8362511" y="4910688"/>
            <a:ext cx="3180698" cy="11317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err="1"/>
              <a:t>Distorsive</a:t>
            </a:r>
            <a:r>
              <a:rPr lang="de-DE"/>
              <a:t> </a:t>
            </a:r>
            <a:r>
              <a:rPr lang="de-DE" err="1"/>
              <a:t>effects</a:t>
            </a:r>
            <a:r>
              <a:rPr lang="de-DE"/>
              <a:t> of </a:t>
            </a:r>
            <a:r>
              <a:rPr lang="de-DE" err="1"/>
              <a:t>foreign</a:t>
            </a:r>
            <a:r>
              <a:rPr lang="de-DE"/>
              <a:t> </a:t>
            </a:r>
            <a:r>
              <a:rPr lang="de-DE" err="1"/>
              <a:t>subsidies</a:t>
            </a:r>
            <a:r>
              <a:rPr lang="de-DE"/>
              <a:t> (Regulation)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2663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Dividend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208803_TF56390039_Win32" id="{9709D5E4-7F03-464B-BC5A-695B9021A4D3}" vid="{EED2F974-933F-49F2-9C8F-8219E694BCE8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„Technisch“</Template>
  <TotalTime>129</TotalTime>
  <Words>552</Words>
  <Application>Microsoft Office PowerPoint</Application>
  <PresentationFormat>Breitbild</PresentationFormat>
  <Paragraphs>131</Paragraphs>
  <Slides>14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Abadi</vt:lpstr>
      <vt:lpstr>Arial</vt:lpstr>
      <vt:lpstr>Calibri</vt:lpstr>
      <vt:lpstr>Gill Sans MT</vt:lpstr>
      <vt:lpstr>Wingdings</vt:lpstr>
      <vt:lpstr>Wingdings 2</vt:lpstr>
      <vt:lpstr>Dividende</vt:lpstr>
      <vt:lpstr>Industry 4.0</vt:lpstr>
      <vt:lpstr>Outline</vt:lpstr>
      <vt:lpstr>I. Background</vt:lpstr>
      <vt:lpstr>I. Background</vt:lpstr>
      <vt:lpstr>II. Problem</vt:lpstr>
      <vt:lpstr>II. Problem</vt:lpstr>
      <vt:lpstr>II. Problem</vt:lpstr>
      <vt:lpstr>III. Solution(s)</vt:lpstr>
      <vt:lpstr>III. Solution(s)</vt:lpstr>
      <vt:lpstr>III. Solution(s)</vt:lpstr>
      <vt:lpstr>III. Solution(s): Concretely</vt:lpstr>
      <vt:lpstr>IV. Process &amp; Nature</vt:lpstr>
      <vt:lpstr>IV. Process &amp; Nature</vt:lpstr>
      <vt:lpstr>Thank you very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Industry 4.0: EC-Position</dc:title>
  <dc:creator>Stephan Andre</dc:creator>
  <cp:lastModifiedBy>Stephan Andre</cp:lastModifiedBy>
  <cp:revision>19</cp:revision>
  <dcterms:created xsi:type="dcterms:W3CDTF">2023-02-28T13:28:35Z</dcterms:created>
  <dcterms:modified xsi:type="dcterms:W3CDTF">2023-03-03T16:01:06Z</dcterms:modified>
</cp:coreProperties>
</file>